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9" r:id="rId6"/>
    <p:sldId id="265" r:id="rId7"/>
    <p:sldId id="266" r:id="rId8"/>
    <p:sldId id="268"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e Ryberg" userId="8be513ba-23e9-415e-89c9-455e6618ae26" providerId="ADAL" clId="{F346C464-B03A-4545-B79A-005AAEB3512C}"/>
    <pc:docChg chg="undo custSel addSld delSld modSld sldOrd">
      <pc:chgData name="Tore Ryberg" userId="8be513ba-23e9-415e-89c9-455e6618ae26" providerId="ADAL" clId="{F346C464-B03A-4545-B79A-005AAEB3512C}" dt="2026-05-16T12:17:13.929" v="2866" actId="47"/>
      <pc:docMkLst>
        <pc:docMk/>
      </pc:docMkLst>
      <pc:sldChg chg="modSp mod">
        <pc:chgData name="Tore Ryberg" userId="8be513ba-23e9-415e-89c9-455e6618ae26" providerId="ADAL" clId="{F346C464-B03A-4545-B79A-005AAEB3512C}" dt="2026-05-15T09:38:53.428" v="2864" actId="20577"/>
        <pc:sldMkLst>
          <pc:docMk/>
          <pc:sldMk cId="387368712" sldId="257"/>
        </pc:sldMkLst>
        <pc:spChg chg="mod">
          <ac:chgData name="Tore Ryberg" userId="8be513ba-23e9-415e-89c9-455e6618ae26" providerId="ADAL" clId="{F346C464-B03A-4545-B79A-005AAEB3512C}" dt="2026-05-15T09:38:53.428" v="2864" actId="20577"/>
          <ac:spMkLst>
            <pc:docMk/>
            <pc:sldMk cId="387368712" sldId="257"/>
            <ac:spMk id="2" creationId="{01318639-0204-8B2D-7749-F16897E3B47F}"/>
          </ac:spMkLst>
        </pc:spChg>
      </pc:sldChg>
      <pc:sldChg chg="addSp modSp mod ord">
        <pc:chgData name="Tore Ryberg" userId="8be513ba-23e9-415e-89c9-455e6618ae26" providerId="ADAL" clId="{F346C464-B03A-4545-B79A-005AAEB3512C}" dt="2026-05-15T09:38:21.245" v="2852" actId="20577"/>
        <pc:sldMkLst>
          <pc:docMk/>
          <pc:sldMk cId="718225242" sldId="258"/>
        </pc:sldMkLst>
        <pc:spChg chg="mod">
          <ac:chgData name="Tore Ryberg" userId="8be513ba-23e9-415e-89c9-455e6618ae26" providerId="ADAL" clId="{F346C464-B03A-4545-B79A-005AAEB3512C}" dt="2026-05-15T09:35:20.647" v="2467" actId="20577"/>
          <ac:spMkLst>
            <pc:docMk/>
            <pc:sldMk cId="718225242" sldId="258"/>
            <ac:spMk id="2" creationId="{8CCE11BC-98BF-1E9C-B915-0853311917EB}"/>
          </ac:spMkLst>
        </pc:spChg>
        <pc:spChg chg="mod">
          <ac:chgData name="Tore Ryberg" userId="8be513ba-23e9-415e-89c9-455e6618ae26" providerId="ADAL" clId="{F346C464-B03A-4545-B79A-005AAEB3512C}" dt="2026-05-15T09:38:21.245" v="2852" actId="20577"/>
          <ac:spMkLst>
            <pc:docMk/>
            <pc:sldMk cId="718225242" sldId="258"/>
            <ac:spMk id="3" creationId="{3683A6F7-EBEF-B0D9-4CBC-B6E8BF0F6DF1}"/>
          </ac:spMkLst>
        </pc:spChg>
        <pc:spChg chg="add mod">
          <ac:chgData name="Tore Ryberg" userId="8be513ba-23e9-415e-89c9-455e6618ae26" providerId="ADAL" clId="{F346C464-B03A-4545-B79A-005AAEB3512C}" dt="2026-05-15T09:35:50.084" v="2474" actId="6549"/>
          <ac:spMkLst>
            <pc:docMk/>
            <pc:sldMk cId="718225242" sldId="258"/>
            <ac:spMk id="4" creationId="{DFEA13D4-BC6A-F1C6-E294-698F7E563300}"/>
          </ac:spMkLst>
        </pc:spChg>
      </pc:sldChg>
      <pc:sldChg chg="ord">
        <pc:chgData name="Tore Ryberg" userId="8be513ba-23e9-415e-89c9-455e6618ae26" providerId="ADAL" clId="{F346C464-B03A-4545-B79A-005AAEB3512C}" dt="2026-05-15T09:33:14.530" v="2374"/>
        <pc:sldMkLst>
          <pc:docMk/>
          <pc:sldMk cId="72348206" sldId="259"/>
        </pc:sldMkLst>
      </pc:sldChg>
      <pc:sldChg chg="modSp del mod">
        <pc:chgData name="Tore Ryberg" userId="8be513ba-23e9-415e-89c9-455e6618ae26" providerId="ADAL" clId="{F346C464-B03A-4545-B79A-005AAEB3512C}" dt="2026-05-15T09:32:37.051" v="2372" actId="47"/>
        <pc:sldMkLst>
          <pc:docMk/>
          <pc:sldMk cId="1287796017" sldId="260"/>
        </pc:sldMkLst>
        <pc:spChg chg="mod">
          <ac:chgData name="Tore Ryberg" userId="8be513ba-23e9-415e-89c9-455e6618ae26" providerId="ADAL" clId="{F346C464-B03A-4545-B79A-005AAEB3512C}" dt="2026-05-15T09:07:51.540" v="171" actId="1076"/>
          <ac:spMkLst>
            <pc:docMk/>
            <pc:sldMk cId="1287796017" sldId="260"/>
            <ac:spMk id="3" creationId="{19618064-EE22-939D-13CF-7F2E3588D237}"/>
          </ac:spMkLst>
        </pc:spChg>
      </pc:sldChg>
      <pc:sldChg chg="del">
        <pc:chgData name="Tore Ryberg" userId="8be513ba-23e9-415e-89c9-455e6618ae26" providerId="ADAL" clId="{F346C464-B03A-4545-B79A-005AAEB3512C}" dt="2026-05-15T09:33:29.118" v="2377" actId="47"/>
        <pc:sldMkLst>
          <pc:docMk/>
          <pc:sldMk cId="3774829072" sldId="261"/>
        </pc:sldMkLst>
      </pc:sldChg>
      <pc:sldChg chg="del">
        <pc:chgData name="Tore Ryberg" userId="8be513ba-23e9-415e-89c9-455e6618ae26" providerId="ADAL" clId="{F346C464-B03A-4545-B79A-005AAEB3512C}" dt="2026-05-15T09:33:19.483" v="2375" actId="47"/>
        <pc:sldMkLst>
          <pc:docMk/>
          <pc:sldMk cId="260606635" sldId="262"/>
        </pc:sldMkLst>
      </pc:sldChg>
      <pc:sldChg chg="del">
        <pc:chgData name="Tore Ryberg" userId="8be513ba-23e9-415e-89c9-455e6618ae26" providerId="ADAL" clId="{F346C464-B03A-4545-B79A-005AAEB3512C}" dt="2026-05-15T09:33:21.180" v="2376" actId="47"/>
        <pc:sldMkLst>
          <pc:docMk/>
          <pc:sldMk cId="2529261128" sldId="263"/>
        </pc:sldMkLst>
      </pc:sldChg>
      <pc:sldChg chg="new del">
        <pc:chgData name="Tore Ryberg" userId="8be513ba-23e9-415e-89c9-455e6618ae26" providerId="ADAL" clId="{F346C464-B03A-4545-B79A-005AAEB3512C}" dt="2026-05-15T09:32:34.947" v="2371" actId="47"/>
        <pc:sldMkLst>
          <pc:docMk/>
          <pc:sldMk cId="2394551319" sldId="264"/>
        </pc:sldMkLst>
      </pc:sldChg>
      <pc:sldChg chg="modSp add mod">
        <pc:chgData name="Tore Ryberg" userId="8be513ba-23e9-415e-89c9-455e6618ae26" providerId="ADAL" clId="{F346C464-B03A-4545-B79A-005AAEB3512C}" dt="2026-05-15T09:32:19.975" v="2368" actId="403"/>
        <pc:sldMkLst>
          <pc:docMk/>
          <pc:sldMk cId="3065171731" sldId="265"/>
        </pc:sldMkLst>
        <pc:spChg chg="mod">
          <ac:chgData name="Tore Ryberg" userId="8be513ba-23e9-415e-89c9-455e6618ae26" providerId="ADAL" clId="{F346C464-B03A-4545-B79A-005AAEB3512C}" dt="2026-05-15T09:07:41.593" v="170" actId="20577"/>
          <ac:spMkLst>
            <pc:docMk/>
            <pc:sldMk cId="3065171731" sldId="265"/>
            <ac:spMk id="2" creationId="{60775F57-B5AF-42F6-7F19-CF1DD081B239}"/>
          </ac:spMkLst>
        </pc:spChg>
        <pc:spChg chg="mod">
          <ac:chgData name="Tore Ryberg" userId="8be513ba-23e9-415e-89c9-455e6618ae26" providerId="ADAL" clId="{F346C464-B03A-4545-B79A-005AAEB3512C}" dt="2026-05-15T09:32:19.975" v="2368" actId="403"/>
          <ac:spMkLst>
            <pc:docMk/>
            <pc:sldMk cId="3065171731" sldId="265"/>
            <ac:spMk id="3" creationId="{B0868920-80DB-B435-C224-875B1569C3A8}"/>
          </ac:spMkLst>
        </pc:spChg>
      </pc:sldChg>
      <pc:sldChg chg="modSp add mod">
        <pc:chgData name="Tore Ryberg" userId="8be513ba-23e9-415e-89c9-455e6618ae26" providerId="ADAL" clId="{F346C464-B03A-4545-B79A-005AAEB3512C}" dt="2026-05-15T09:32:25.803" v="2369" actId="403"/>
        <pc:sldMkLst>
          <pc:docMk/>
          <pc:sldMk cId="2054522755" sldId="266"/>
        </pc:sldMkLst>
        <pc:spChg chg="mod">
          <ac:chgData name="Tore Ryberg" userId="8be513ba-23e9-415e-89c9-455e6618ae26" providerId="ADAL" clId="{F346C464-B03A-4545-B79A-005AAEB3512C}" dt="2026-05-15T09:15:57.013" v="1074" actId="20577"/>
          <ac:spMkLst>
            <pc:docMk/>
            <pc:sldMk cId="2054522755" sldId="266"/>
            <ac:spMk id="2" creationId="{0A27A2B9-56A9-1EC3-C1F9-C04496CCDC49}"/>
          </ac:spMkLst>
        </pc:spChg>
        <pc:spChg chg="mod">
          <ac:chgData name="Tore Ryberg" userId="8be513ba-23e9-415e-89c9-455e6618ae26" providerId="ADAL" clId="{F346C464-B03A-4545-B79A-005AAEB3512C}" dt="2026-05-15T09:32:25.803" v="2369" actId="403"/>
          <ac:spMkLst>
            <pc:docMk/>
            <pc:sldMk cId="2054522755" sldId="266"/>
            <ac:spMk id="3" creationId="{DDB437CD-81EF-32A1-08AF-4CC61DA78CD3}"/>
          </ac:spMkLst>
        </pc:spChg>
      </pc:sldChg>
      <pc:sldChg chg="new del">
        <pc:chgData name="Tore Ryberg" userId="8be513ba-23e9-415e-89c9-455e6618ae26" providerId="ADAL" clId="{F346C464-B03A-4545-B79A-005AAEB3512C}" dt="2026-05-15T09:32:32.661" v="2370" actId="47"/>
        <pc:sldMkLst>
          <pc:docMk/>
          <pc:sldMk cId="2866394729" sldId="267"/>
        </pc:sldMkLst>
      </pc:sldChg>
      <pc:sldChg chg="modSp add mod">
        <pc:chgData name="Tore Ryberg" userId="8be513ba-23e9-415e-89c9-455e6618ae26" providerId="ADAL" clId="{F346C464-B03A-4545-B79A-005AAEB3512C}" dt="2026-05-15T09:31:55.108" v="2366" actId="179"/>
        <pc:sldMkLst>
          <pc:docMk/>
          <pc:sldMk cId="3269493818" sldId="268"/>
        </pc:sldMkLst>
        <pc:spChg chg="mod">
          <ac:chgData name="Tore Ryberg" userId="8be513ba-23e9-415e-89c9-455e6618ae26" providerId="ADAL" clId="{F346C464-B03A-4545-B79A-005AAEB3512C}" dt="2026-05-15T09:23:15.772" v="1842" actId="20577"/>
          <ac:spMkLst>
            <pc:docMk/>
            <pc:sldMk cId="3269493818" sldId="268"/>
            <ac:spMk id="2" creationId="{86BB658F-1C37-5312-EB91-E2152EC4AE9E}"/>
          </ac:spMkLst>
        </pc:spChg>
        <pc:spChg chg="mod">
          <ac:chgData name="Tore Ryberg" userId="8be513ba-23e9-415e-89c9-455e6618ae26" providerId="ADAL" clId="{F346C464-B03A-4545-B79A-005AAEB3512C}" dt="2026-05-15T09:31:55.108" v="2366" actId="179"/>
          <ac:spMkLst>
            <pc:docMk/>
            <pc:sldMk cId="3269493818" sldId="268"/>
            <ac:spMk id="3" creationId="{331A467D-B9B4-E851-0784-BA572AA9E7EA}"/>
          </ac:spMkLst>
        </pc:spChg>
      </pc:sldChg>
      <pc:sldChg chg="add">
        <pc:chgData name="Tore Ryberg" userId="8be513ba-23e9-415e-89c9-455e6618ae26" providerId="ADAL" clId="{F346C464-B03A-4545-B79A-005AAEB3512C}" dt="2026-05-15T09:34:42.278" v="2384" actId="2890"/>
        <pc:sldMkLst>
          <pc:docMk/>
          <pc:sldMk cId="621947834" sldId="269"/>
        </pc:sldMkLst>
      </pc:sldChg>
      <pc:sldChg chg="delSp add del ord setBg delDesignElem">
        <pc:chgData name="Tore Ryberg" userId="8be513ba-23e9-415e-89c9-455e6618ae26" providerId="ADAL" clId="{F346C464-B03A-4545-B79A-005AAEB3512C}" dt="2026-05-15T09:34:34.393" v="2383" actId="47"/>
        <pc:sldMkLst>
          <pc:docMk/>
          <pc:sldMk cId="1887547579" sldId="269"/>
        </pc:sldMkLst>
        <pc:spChg chg="del">
          <ac:chgData name="Tore Ryberg" userId="8be513ba-23e9-415e-89c9-455e6618ae26" providerId="ADAL" clId="{F346C464-B03A-4545-B79A-005AAEB3512C}" dt="2026-05-15T09:34:23.941" v="2379"/>
          <ac:spMkLst>
            <pc:docMk/>
            <pc:sldMk cId="1887547579" sldId="269"/>
            <ac:spMk id="8" creationId="{045A99B2-D1D6-8193-3196-34100B0EB5B2}"/>
          </ac:spMkLst>
        </pc:spChg>
        <pc:spChg chg="del">
          <ac:chgData name="Tore Ryberg" userId="8be513ba-23e9-415e-89c9-455e6618ae26" providerId="ADAL" clId="{F346C464-B03A-4545-B79A-005AAEB3512C}" dt="2026-05-15T09:34:23.941" v="2379"/>
          <ac:spMkLst>
            <pc:docMk/>
            <pc:sldMk cId="1887547579" sldId="269"/>
            <ac:spMk id="10" creationId="{32BBAC7F-2FBF-9F03-F469-EEF18F690A75}"/>
          </ac:spMkLst>
        </pc:spChg>
        <pc:spChg chg="del">
          <ac:chgData name="Tore Ryberg" userId="8be513ba-23e9-415e-89c9-455e6618ae26" providerId="ADAL" clId="{F346C464-B03A-4545-B79A-005AAEB3512C}" dt="2026-05-15T09:34:23.941" v="2379"/>
          <ac:spMkLst>
            <pc:docMk/>
            <pc:sldMk cId="1887547579" sldId="269"/>
            <ac:spMk id="12" creationId="{9A2F7168-76E7-FF95-9493-A1087C4F3ED5}"/>
          </ac:spMkLst>
        </pc:spChg>
        <pc:spChg chg="del">
          <ac:chgData name="Tore Ryberg" userId="8be513ba-23e9-415e-89c9-455e6618ae26" providerId="ADAL" clId="{F346C464-B03A-4545-B79A-005AAEB3512C}" dt="2026-05-15T09:34:23.941" v="2379"/>
          <ac:spMkLst>
            <pc:docMk/>
            <pc:sldMk cId="1887547579" sldId="269"/>
            <ac:spMk id="14" creationId="{C0AA2D04-7447-A191-837D-7A8EE6C9D6D8}"/>
          </ac:spMkLst>
        </pc:spChg>
        <pc:spChg chg="del">
          <ac:chgData name="Tore Ryberg" userId="8be513ba-23e9-415e-89c9-455e6618ae26" providerId="ADAL" clId="{F346C464-B03A-4545-B79A-005AAEB3512C}" dt="2026-05-15T09:34:23.941" v="2379"/>
          <ac:spMkLst>
            <pc:docMk/>
            <pc:sldMk cId="1887547579" sldId="269"/>
            <ac:spMk id="16" creationId="{2B721EA0-84EB-55C7-E69D-B346DA85A0E0}"/>
          </ac:spMkLst>
        </pc:spChg>
      </pc:sldChg>
      <pc:sldChg chg="new del">
        <pc:chgData name="Tore Ryberg" userId="8be513ba-23e9-415e-89c9-455e6618ae26" providerId="ADAL" clId="{F346C464-B03A-4545-B79A-005AAEB3512C}" dt="2026-05-16T12:17:13.929" v="2866" actId="47"/>
        <pc:sldMkLst>
          <pc:docMk/>
          <pc:sldMk cId="3358589451"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35532-78A9-4012-BE6F-4A164DD4E7A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5FEC7C7D-DE8B-4CD9-ABDA-57E3EB91CB8E}">
      <dgm:prSet/>
      <dgm:spPr/>
      <dgm:t>
        <a:bodyPr/>
        <a:lstStyle/>
        <a:p>
          <a:r>
            <a:rPr lang="da-DK" dirty="0"/>
            <a:t>Udvalget på nedsat efter forslag fra formanden med formål at undersøge forholdene i området i forhold til Kommunevandløb nr. 22, Lolland Forsyning og Vejvand og regnvand med henblik på et grundlag for en helhedsplan.</a:t>
          </a:r>
          <a:endParaRPr lang="en-US" dirty="0"/>
        </a:p>
      </dgm:t>
    </dgm:pt>
    <dgm:pt modelId="{896CE83C-FECE-4419-813B-FD400B1598BB}" type="parTrans" cxnId="{23D552AE-7005-45DA-A2B1-018136D446E1}">
      <dgm:prSet/>
      <dgm:spPr/>
      <dgm:t>
        <a:bodyPr/>
        <a:lstStyle/>
        <a:p>
          <a:endParaRPr lang="en-US"/>
        </a:p>
      </dgm:t>
    </dgm:pt>
    <dgm:pt modelId="{62208AB4-5FF1-4808-9140-993215C14213}" type="sibTrans" cxnId="{23D552AE-7005-45DA-A2B1-018136D446E1}">
      <dgm:prSet/>
      <dgm:spPr/>
      <dgm:t>
        <a:bodyPr/>
        <a:lstStyle/>
        <a:p>
          <a:endParaRPr lang="en-US"/>
        </a:p>
      </dgm:t>
    </dgm:pt>
    <dgm:pt modelId="{14EA9B3A-DFE2-4782-A1F6-955F22C6D7BC}">
      <dgm:prSet/>
      <dgm:spPr/>
      <dgm:t>
        <a:bodyPr/>
        <a:lstStyle/>
        <a:p>
          <a:pPr algn="l"/>
          <a:r>
            <a:rPr lang="da-DK" dirty="0"/>
            <a:t>Medlemmer d.d.</a:t>
          </a:r>
        </a:p>
        <a:p>
          <a:pPr algn="l"/>
          <a:r>
            <a:rPr lang="da-DK" dirty="0"/>
            <a:t>Tore Ryberg. Neptunvej 39.</a:t>
          </a:r>
        </a:p>
        <a:p>
          <a:pPr algn="l"/>
          <a:r>
            <a:rPr lang="da-DK" dirty="0"/>
            <a:t>Signe Rask Fortunavej 24.</a:t>
          </a:r>
        </a:p>
        <a:p>
          <a:pPr algn="l"/>
          <a:r>
            <a:rPr lang="da-DK" dirty="0"/>
            <a:t>Jan Frantzen. Neptunvej 8.</a:t>
          </a:r>
        </a:p>
        <a:p>
          <a:pPr algn="l"/>
          <a:r>
            <a:rPr lang="en-US" dirty="0"/>
            <a:t>Kaja Kristensen, </a:t>
          </a:r>
          <a:r>
            <a:rPr lang="en-US" dirty="0" err="1"/>
            <a:t>Hermodsvej</a:t>
          </a:r>
          <a:r>
            <a:rPr lang="en-US" dirty="0"/>
            <a:t> 1</a:t>
          </a:r>
        </a:p>
      </dgm:t>
    </dgm:pt>
    <dgm:pt modelId="{DE96F45A-59E8-4140-B3BF-A7396AED072C}" type="parTrans" cxnId="{D02A5F44-4F5C-4CB0-A804-69E7F2B9B0D1}">
      <dgm:prSet/>
      <dgm:spPr/>
      <dgm:t>
        <a:bodyPr/>
        <a:lstStyle/>
        <a:p>
          <a:endParaRPr lang="en-US"/>
        </a:p>
      </dgm:t>
    </dgm:pt>
    <dgm:pt modelId="{2E42E4BD-B003-4F7A-AD7C-3FBC0E824413}" type="sibTrans" cxnId="{D02A5F44-4F5C-4CB0-A804-69E7F2B9B0D1}">
      <dgm:prSet/>
      <dgm:spPr/>
      <dgm:t>
        <a:bodyPr/>
        <a:lstStyle/>
        <a:p>
          <a:endParaRPr lang="en-US"/>
        </a:p>
      </dgm:t>
    </dgm:pt>
    <dgm:pt modelId="{F4896892-9F04-4C00-8786-B41B545546CC}" type="pres">
      <dgm:prSet presAssocID="{70535532-78A9-4012-BE6F-4A164DD4E7AA}" presName="hierChild1" presStyleCnt="0">
        <dgm:presLayoutVars>
          <dgm:chPref val="1"/>
          <dgm:dir/>
          <dgm:animOne val="branch"/>
          <dgm:animLvl val="lvl"/>
          <dgm:resizeHandles/>
        </dgm:presLayoutVars>
      </dgm:prSet>
      <dgm:spPr/>
    </dgm:pt>
    <dgm:pt modelId="{C358C464-745B-487D-85ED-5463BDB65567}" type="pres">
      <dgm:prSet presAssocID="{5FEC7C7D-DE8B-4CD9-ABDA-57E3EB91CB8E}" presName="hierRoot1" presStyleCnt="0"/>
      <dgm:spPr/>
    </dgm:pt>
    <dgm:pt modelId="{2EB96BD1-24C0-4D0B-9E69-3FD3A4A494CA}" type="pres">
      <dgm:prSet presAssocID="{5FEC7C7D-DE8B-4CD9-ABDA-57E3EB91CB8E}" presName="composite" presStyleCnt="0"/>
      <dgm:spPr/>
    </dgm:pt>
    <dgm:pt modelId="{D3C3ADD2-1710-4F3A-80C3-8F0C2A304154}" type="pres">
      <dgm:prSet presAssocID="{5FEC7C7D-DE8B-4CD9-ABDA-57E3EB91CB8E}" presName="background" presStyleLbl="node0" presStyleIdx="0" presStyleCnt="2"/>
      <dgm:spPr/>
    </dgm:pt>
    <dgm:pt modelId="{79346528-3884-4125-BC68-FA1306F1A65C}" type="pres">
      <dgm:prSet presAssocID="{5FEC7C7D-DE8B-4CD9-ABDA-57E3EB91CB8E}" presName="text" presStyleLbl="fgAcc0" presStyleIdx="0" presStyleCnt="2">
        <dgm:presLayoutVars>
          <dgm:chPref val="3"/>
        </dgm:presLayoutVars>
      </dgm:prSet>
      <dgm:spPr/>
    </dgm:pt>
    <dgm:pt modelId="{A0120D18-71AF-4317-A3EF-18CEB8CEC639}" type="pres">
      <dgm:prSet presAssocID="{5FEC7C7D-DE8B-4CD9-ABDA-57E3EB91CB8E}" presName="hierChild2" presStyleCnt="0"/>
      <dgm:spPr/>
    </dgm:pt>
    <dgm:pt modelId="{D624391D-D83C-45EC-BFC3-F9D24744F660}" type="pres">
      <dgm:prSet presAssocID="{14EA9B3A-DFE2-4782-A1F6-955F22C6D7BC}" presName="hierRoot1" presStyleCnt="0"/>
      <dgm:spPr/>
    </dgm:pt>
    <dgm:pt modelId="{292B45D5-129D-4BD7-91C8-9CB39E11B886}" type="pres">
      <dgm:prSet presAssocID="{14EA9B3A-DFE2-4782-A1F6-955F22C6D7BC}" presName="composite" presStyleCnt="0"/>
      <dgm:spPr/>
    </dgm:pt>
    <dgm:pt modelId="{BEE61457-5836-4E54-8783-90CC5F35B8E7}" type="pres">
      <dgm:prSet presAssocID="{14EA9B3A-DFE2-4782-A1F6-955F22C6D7BC}" presName="background" presStyleLbl="node0" presStyleIdx="1" presStyleCnt="2"/>
      <dgm:spPr/>
    </dgm:pt>
    <dgm:pt modelId="{C0114C77-3160-4FE6-9090-C8B037B61421}" type="pres">
      <dgm:prSet presAssocID="{14EA9B3A-DFE2-4782-A1F6-955F22C6D7BC}" presName="text" presStyleLbl="fgAcc0" presStyleIdx="1" presStyleCnt="2">
        <dgm:presLayoutVars>
          <dgm:chPref val="3"/>
        </dgm:presLayoutVars>
      </dgm:prSet>
      <dgm:spPr/>
    </dgm:pt>
    <dgm:pt modelId="{3607951A-C771-4533-BF40-0014B32E082C}" type="pres">
      <dgm:prSet presAssocID="{14EA9B3A-DFE2-4782-A1F6-955F22C6D7BC}" presName="hierChild2" presStyleCnt="0"/>
      <dgm:spPr/>
    </dgm:pt>
  </dgm:ptLst>
  <dgm:cxnLst>
    <dgm:cxn modelId="{D02A5F44-4F5C-4CB0-A804-69E7F2B9B0D1}" srcId="{70535532-78A9-4012-BE6F-4A164DD4E7AA}" destId="{14EA9B3A-DFE2-4782-A1F6-955F22C6D7BC}" srcOrd="1" destOrd="0" parTransId="{DE96F45A-59E8-4140-B3BF-A7396AED072C}" sibTransId="{2E42E4BD-B003-4F7A-AD7C-3FBC0E824413}"/>
    <dgm:cxn modelId="{5BA82396-228B-4A0D-B1C0-4B8CFF24FEEC}" type="presOf" srcId="{14EA9B3A-DFE2-4782-A1F6-955F22C6D7BC}" destId="{C0114C77-3160-4FE6-9090-C8B037B61421}" srcOrd="0" destOrd="0" presId="urn:microsoft.com/office/officeart/2005/8/layout/hierarchy1"/>
    <dgm:cxn modelId="{23D552AE-7005-45DA-A2B1-018136D446E1}" srcId="{70535532-78A9-4012-BE6F-4A164DD4E7AA}" destId="{5FEC7C7D-DE8B-4CD9-ABDA-57E3EB91CB8E}" srcOrd="0" destOrd="0" parTransId="{896CE83C-FECE-4419-813B-FD400B1598BB}" sibTransId="{62208AB4-5FF1-4808-9140-993215C14213}"/>
    <dgm:cxn modelId="{92AC79DC-D2D2-4BFC-BAD2-7C689C9147B6}" type="presOf" srcId="{5FEC7C7D-DE8B-4CD9-ABDA-57E3EB91CB8E}" destId="{79346528-3884-4125-BC68-FA1306F1A65C}" srcOrd="0" destOrd="0" presId="urn:microsoft.com/office/officeart/2005/8/layout/hierarchy1"/>
    <dgm:cxn modelId="{38054CE5-92C7-48A1-A70C-F3398B11FBF6}" type="presOf" srcId="{70535532-78A9-4012-BE6F-4A164DD4E7AA}" destId="{F4896892-9F04-4C00-8786-B41B545546CC}" srcOrd="0" destOrd="0" presId="urn:microsoft.com/office/officeart/2005/8/layout/hierarchy1"/>
    <dgm:cxn modelId="{29CD6DAF-80A4-4CA1-A58A-B4D83A9ADEA2}" type="presParOf" srcId="{F4896892-9F04-4C00-8786-B41B545546CC}" destId="{C358C464-745B-487D-85ED-5463BDB65567}" srcOrd="0" destOrd="0" presId="urn:microsoft.com/office/officeart/2005/8/layout/hierarchy1"/>
    <dgm:cxn modelId="{DF63407A-749B-43C1-8EB8-C25E722E3911}" type="presParOf" srcId="{C358C464-745B-487D-85ED-5463BDB65567}" destId="{2EB96BD1-24C0-4D0B-9E69-3FD3A4A494CA}" srcOrd="0" destOrd="0" presId="urn:microsoft.com/office/officeart/2005/8/layout/hierarchy1"/>
    <dgm:cxn modelId="{A785172F-264E-4C82-A143-DE10FFC588B5}" type="presParOf" srcId="{2EB96BD1-24C0-4D0B-9E69-3FD3A4A494CA}" destId="{D3C3ADD2-1710-4F3A-80C3-8F0C2A304154}" srcOrd="0" destOrd="0" presId="urn:microsoft.com/office/officeart/2005/8/layout/hierarchy1"/>
    <dgm:cxn modelId="{A2483A77-45CA-488C-9F79-8DF737B8488D}" type="presParOf" srcId="{2EB96BD1-24C0-4D0B-9E69-3FD3A4A494CA}" destId="{79346528-3884-4125-BC68-FA1306F1A65C}" srcOrd="1" destOrd="0" presId="urn:microsoft.com/office/officeart/2005/8/layout/hierarchy1"/>
    <dgm:cxn modelId="{0E97B461-B076-4A0D-916D-FF6F74865408}" type="presParOf" srcId="{C358C464-745B-487D-85ED-5463BDB65567}" destId="{A0120D18-71AF-4317-A3EF-18CEB8CEC639}" srcOrd="1" destOrd="0" presId="urn:microsoft.com/office/officeart/2005/8/layout/hierarchy1"/>
    <dgm:cxn modelId="{587465C0-0090-487E-99EC-1FF348B4C491}" type="presParOf" srcId="{F4896892-9F04-4C00-8786-B41B545546CC}" destId="{D624391D-D83C-45EC-BFC3-F9D24744F660}" srcOrd="1" destOrd="0" presId="urn:microsoft.com/office/officeart/2005/8/layout/hierarchy1"/>
    <dgm:cxn modelId="{732433BB-5DFD-47D9-A673-89CF47A29CDC}" type="presParOf" srcId="{D624391D-D83C-45EC-BFC3-F9D24744F660}" destId="{292B45D5-129D-4BD7-91C8-9CB39E11B886}" srcOrd="0" destOrd="0" presId="urn:microsoft.com/office/officeart/2005/8/layout/hierarchy1"/>
    <dgm:cxn modelId="{6FF55ADF-8B59-4767-9DA0-7C1495889426}" type="presParOf" srcId="{292B45D5-129D-4BD7-91C8-9CB39E11B886}" destId="{BEE61457-5836-4E54-8783-90CC5F35B8E7}" srcOrd="0" destOrd="0" presId="urn:microsoft.com/office/officeart/2005/8/layout/hierarchy1"/>
    <dgm:cxn modelId="{F134E165-1B32-4BD0-A1EB-0531D075437B}" type="presParOf" srcId="{292B45D5-129D-4BD7-91C8-9CB39E11B886}" destId="{C0114C77-3160-4FE6-9090-C8B037B61421}" srcOrd="1" destOrd="0" presId="urn:microsoft.com/office/officeart/2005/8/layout/hierarchy1"/>
    <dgm:cxn modelId="{F2078E3E-09B2-4C2C-9D98-A30B1DB9FC3A}" type="presParOf" srcId="{D624391D-D83C-45EC-BFC3-F9D24744F660}" destId="{3607951A-C771-4533-BF40-0014B32E082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3ADD2-1710-4F3A-80C3-8F0C2A304154}">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46528-3884-4125-BC68-FA1306F1A65C}">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kern="1200" dirty="0"/>
            <a:t>Udvalget på nedsat efter forslag fra formanden med formål at undersøge forholdene i området i forhold til Kommunevandløb nr. 22, Lolland Forsyning og Vejvand og regnvand med henblik på et grundlag for en helhedsplan.</a:t>
          </a:r>
          <a:endParaRPr lang="en-US" sz="2400" kern="1200" dirty="0"/>
        </a:p>
      </dsp:txBody>
      <dsp:txXfrm>
        <a:off x="608661" y="692298"/>
        <a:ext cx="4508047" cy="2799040"/>
      </dsp:txXfrm>
    </dsp:sp>
    <dsp:sp modelId="{BEE61457-5836-4E54-8783-90CC5F35B8E7}">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114C77-3160-4FE6-9090-C8B037B61421}">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dirty="0"/>
            <a:t>Medlemmer d.d.</a:t>
          </a:r>
        </a:p>
        <a:p>
          <a:pPr marL="0" lvl="0" indent="0" algn="l" defTabSz="1066800">
            <a:lnSpc>
              <a:spcPct val="90000"/>
            </a:lnSpc>
            <a:spcBef>
              <a:spcPct val="0"/>
            </a:spcBef>
            <a:spcAft>
              <a:spcPct val="35000"/>
            </a:spcAft>
            <a:buNone/>
          </a:pPr>
          <a:r>
            <a:rPr lang="da-DK" sz="2400" kern="1200" dirty="0"/>
            <a:t>Tore Ryberg. Neptunvej 39.</a:t>
          </a:r>
        </a:p>
        <a:p>
          <a:pPr marL="0" lvl="0" indent="0" algn="l" defTabSz="1066800">
            <a:lnSpc>
              <a:spcPct val="90000"/>
            </a:lnSpc>
            <a:spcBef>
              <a:spcPct val="0"/>
            </a:spcBef>
            <a:spcAft>
              <a:spcPct val="35000"/>
            </a:spcAft>
            <a:buNone/>
          </a:pPr>
          <a:r>
            <a:rPr lang="da-DK" sz="2400" kern="1200" dirty="0"/>
            <a:t>Signe Rask Fortunavej 24.</a:t>
          </a:r>
        </a:p>
        <a:p>
          <a:pPr marL="0" lvl="0" indent="0" algn="l" defTabSz="1066800">
            <a:lnSpc>
              <a:spcPct val="90000"/>
            </a:lnSpc>
            <a:spcBef>
              <a:spcPct val="0"/>
            </a:spcBef>
            <a:spcAft>
              <a:spcPct val="35000"/>
            </a:spcAft>
            <a:buNone/>
          </a:pPr>
          <a:r>
            <a:rPr lang="da-DK" sz="2400" kern="1200" dirty="0"/>
            <a:t>Jan Frantzen. Neptunvej 8.</a:t>
          </a:r>
        </a:p>
        <a:p>
          <a:pPr marL="0" lvl="0" indent="0" algn="l" defTabSz="1066800">
            <a:lnSpc>
              <a:spcPct val="90000"/>
            </a:lnSpc>
            <a:spcBef>
              <a:spcPct val="0"/>
            </a:spcBef>
            <a:spcAft>
              <a:spcPct val="35000"/>
            </a:spcAft>
            <a:buNone/>
          </a:pPr>
          <a:r>
            <a:rPr lang="en-US" sz="2400" kern="1200" dirty="0"/>
            <a:t>Kaja Kristensen, </a:t>
          </a:r>
          <a:r>
            <a:rPr lang="en-US" sz="2400" kern="1200" dirty="0" err="1"/>
            <a:t>Hermodsvej</a:t>
          </a:r>
          <a:r>
            <a:rPr lang="en-US" sz="2400" kern="1200" dirty="0"/>
            <a:t> 1</a:t>
          </a:r>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9803E-4E82-47A9-B0BE-70D645CF348C}" type="datetimeFigureOut">
              <a:rPr lang="da-DK" smtClean="0"/>
              <a:t>16-05-2026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65B36-643A-4407-ACF1-6B03FE4E09EB}" type="slidenum">
              <a:rPr lang="da-DK" smtClean="0"/>
              <a:t>‹nr.›</a:t>
            </a:fld>
            <a:endParaRPr lang="da-DK"/>
          </a:p>
        </p:txBody>
      </p:sp>
    </p:spTree>
    <p:extLst>
      <p:ext uri="{BB962C8B-B14F-4D97-AF65-F5344CB8AC3E}">
        <p14:creationId xmlns:p14="http://schemas.microsoft.com/office/powerpoint/2010/main" val="229669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4EFC1-2CB1-AD31-A7FD-13A4FDA979A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384E8E8-1EE2-A5D9-3065-CE0291B179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35AB24B-2BA5-9054-845F-C198F53FCEC6}"/>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5" name="Pladsholder til sidefod 4">
            <a:extLst>
              <a:ext uri="{FF2B5EF4-FFF2-40B4-BE49-F238E27FC236}">
                <a16:creationId xmlns:a16="http://schemas.microsoft.com/office/drawing/2014/main" id="{2820EFA9-9CEE-3E58-9311-2B2C384660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416DA5-918D-01F4-E077-9F5CBD5DE2BB}"/>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112897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F6E1F-74B7-9F62-FBF8-DE7CC152F9B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4CDE35F-6DBA-3DDC-FF96-AF5E04DD6F4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98735B1-0CA9-155A-C951-3FCCCE08531F}"/>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5" name="Pladsholder til sidefod 4">
            <a:extLst>
              <a:ext uri="{FF2B5EF4-FFF2-40B4-BE49-F238E27FC236}">
                <a16:creationId xmlns:a16="http://schemas.microsoft.com/office/drawing/2014/main" id="{9BAA0727-AFE0-6ED5-1A71-2265C2D27B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88BE850-566B-F748-25D9-A68D875266B4}"/>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55507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DF86378-2DBC-2A5E-9744-26252BB33F4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FF5E054-49EE-FC45-D642-6E8F7FF6243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F58C58D-1A80-9C66-D272-4231BFC13B6F}"/>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5" name="Pladsholder til sidefod 4">
            <a:extLst>
              <a:ext uri="{FF2B5EF4-FFF2-40B4-BE49-F238E27FC236}">
                <a16:creationId xmlns:a16="http://schemas.microsoft.com/office/drawing/2014/main" id="{52C69A77-D08B-2093-9986-1B14698CF79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9F098B-88E1-3D3B-2759-280B99561FD2}"/>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375168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B9F3F-7A01-7B20-224B-4A7E10CF69A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17C721A-E9AC-95EB-BCB9-82ABBE122DF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61EFB11-6C15-6A96-8132-F12A586979E4}"/>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5" name="Pladsholder til sidefod 4">
            <a:extLst>
              <a:ext uri="{FF2B5EF4-FFF2-40B4-BE49-F238E27FC236}">
                <a16:creationId xmlns:a16="http://schemas.microsoft.com/office/drawing/2014/main" id="{2747FD7B-7C40-F746-3E27-79DF527479C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11CC94A-C51C-4A02-237B-283BDD7CB33D}"/>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178688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FB307-6785-4C32-1684-D9176D212C1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9FC0387-0FAE-8F11-7859-62A2E388DC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EE7C272-A7B7-94AF-3E15-B53726B2DAD8}"/>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5" name="Pladsholder til sidefod 4">
            <a:extLst>
              <a:ext uri="{FF2B5EF4-FFF2-40B4-BE49-F238E27FC236}">
                <a16:creationId xmlns:a16="http://schemas.microsoft.com/office/drawing/2014/main" id="{1ACB7269-87CD-97F4-CFB9-A06922D828E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2C0C5B7-D89B-E936-527A-8506F858613A}"/>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98073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E5FD3-FF96-7573-DEEF-9901E4ABD19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C19F813-2878-EF23-97D0-8FEFB1D98AB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C3B854B-DA59-8831-0C35-7843353F482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DDF7151-BC50-A582-8F85-BE6E8A633B15}"/>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6" name="Pladsholder til sidefod 5">
            <a:extLst>
              <a:ext uri="{FF2B5EF4-FFF2-40B4-BE49-F238E27FC236}">
                <a16:creationId xmlns:a16="http://schemas.microsoft.com/office/drawing/2014/main" id="{03D95B5A-B656-1574-92D5-0BC16E93761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C81A7D9-5913-DA64-48A1-18BCDC9F5FE7}"/>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220409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B9423-E429-8EA2-C1D9-7178D542D15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D8254C9-158A-7E4D-1182-A7347C7DE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66F816B-ED6B-D917-9540-74D4EFFA582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9B21AA5-7A8F-D23B-1ECB-368B1267E3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885AB94-4EAA-7001-FDF2-90D3954BA36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06356D9-D215-6AC7-67F5-AF54C11F795A}"/>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8" name="Pladsholder til sidefod 7">
            <a:extLst>
              <a:ext uri="{FF2B5EF4-FFF2-40B4-BE49-F238E27FC236}">
                <a16:creationId xmlns:a16="http://schemas.microsoft.com/office/drawing/2014/main" id="{23E9703A-3517-D36F-266B-6895F05A1B1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E3B8053-E577-B9D2-1789-24BF052CA63F}"/>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215284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D7898-AA16-0F60-CB55-7D5129CC5E4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C487A6C-B896-BEA5-5CA1-736FB3C2D58C}"/>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4" name="Pladsholder til sidefod 3">
            <a:extLst>
              <a:ext uri="{FF2B5EF4-FFF2-40B4-BE49-F238E27FC236}">
                <a16:creationId xmlns:a16="http://schemas.microsoft.com/office/drawing/2014/main" id="{9ED3A588-BA35-46E2-E48F-EBA5749540D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EE781FD-3BF1-B700-D4CC-689D712DAA21}"/>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290295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6D03217-3D54-056C-4257-C3DAD06A6C93}"/>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3" name="Pladsholder til sidefod 2">
            <a:extLst>
              <a:ext uri="{FF2B5EF4-FFF2-40B4-BE49-F238E27FC236}">
                <a16:creationId xmlns:a16="http://schemas.microsoft.com/office/drawing/2014/main" id="{F667919F-AED4-1EB1-893A-D558597A809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A35A5DA-1C62-F69F-671A-AFD2DAE6C937}"/>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14946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58C57-79B0-1E3B-804A-BE9CDDCC96E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453568F-E15B-5BE8-3B34-D64A36CEF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07A72BD-9A24-7FAF-DE73-7E2E6F399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92A0676-CAC8-FE7A-9570-E3FCF9ECB8C4}"/>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6" name="Pladsholder til sidefod 5">
            <a:extLst>
              <a:ext uri="{FF2B5EF4-FFF2-40B4-BE49-F238E27FC236}">
                <a16:creationId xmlns:a16="http://schemas.microsoft.com/office/drawing/2014/main" id="{DF41382C-9ED2-1528-BB10-E6848B43BFF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03FD8C3-28E9-3B62-501D-C36AE2C7EBEA}"/>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8696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28947-2E92-4642-42BD-6E787B1B423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F216D21-F91E-9661-510B-23A1C8C97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FD52E25-F2B0-4708-F087-00BDB08D8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DCBE36B-FAA3-34D2-8B6D-3BDB80E0F20E}"/>
              </a:ext>
            </a:extLst>
          </p:cNvPr>
          <p:cNvSpPr>
            <a:spLocks noGrp="1"/>
          </p:cNvSpPr>
          <p:nvPr>
            <p:ph type="dt" sz="half" idx="10"/>
          </p:nvPr>
        </p:nvSpPr>
        <p:spPr/>
        <p:txBody>
          <a:bodyPr/>
          <a:lstStyle/>
          <a:p>
            <a:fld id="{7014B132-AE02-4BAD-AFCF-797A620953B9}" type="datetimeFigureOut">
              <a:rPr lang="da-DK" smtClean="0"/>
              <a:t>16-05-2026</a:t>
            </a:fld>
            <a:endParaRPr lang="da-DK"/>
          </a:p>
        </p:txBody>
      </p:sp>
      <p:sp>
        <p:nvSpPr>
          <p:cNvPr id="6" name="Pladsholder til sidefod 5">
            <a:extLst>
              <a:ext uri="{FF2B5EF4-FFF2-40B4-BE49-F238E27FC236}">
                <a16:creationId xmlns:a16="http://schemas.microsoft.com/office/drawing/2014/main" id="{42686A6B-C75F-3BA6-C16F-A150616A9BE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8B83E3E-CBF9-B0D3-DDB2-B93AE9784D15}"/>
              </a:ext>
            </a:extLst>
          </p:cNvPr>
          <p:cNvSpPr>
            <a:spLocks noGrp="1"/>
          </p:cNvSpPr>
          <p:nvPr>
            <p:ph type="sldNum" sz="quarter" idx="12"/>
          </p:nvPr>
        </p:nvSpPr>
        <p:spPr/>
        <p:txBody>
          <a:bodyPr/>
          <a:lstStyle/>
          <a:p>
            <a:fld id="{75A0746D-7F8D-4E33-9DB8-BD5823DCA65A}" type="slidenum">
              <a:rPr lang="da-DK" smtClean="0"/>
              <a:t>‹nr.›</a:t>
            </a:fld>
            <a:endParaRPr lang="da-DK"/>
          </a:p>
        </p:txBody>
      </p:sp>
    </p:spTree>
    <p:extLst>
      <p:ext uri="{BB962C8B-B14F-4D97-AF65-F5344CB8AC3E}">
        <p14:creationId xmlns:p14="http://schemas.microsoft.com/office/powerpoint/2010/main" val="209289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8E0AED3-8648-CACC-18A9-56930028B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3E89434-DABD-1488-90C6-7DE69CE77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EC89DBB-8EE8-947F-D78A-F8E057F79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14B132-AE02-4BAD-AFCF-797A620953B9}" type="datetimeFigureOut">
              <a:rPr lang="da-DK" smtClean="0"/>
              <a:t>16-05-2026</a:t>
            </a:fld>
            <a:endParaRPr lang="da-DK"/>
          </a:p>
        </p:txBody>
      </p:sp>
      <p:sp>
        <p:nvSpPr>
          <p:cNvPr id="5" name="Pladsholder til sidefod 4">
            <a:extLst>
              <a:ext uri="{FF2B5EF4-FFF2-40B4-BE49-F238E27FC236}">
                <a16:creationId xmlns:a16="http://schemas.microsoft.com/office/drawing/2014/main" id="{04C53F8E-0C30-1576-15C0-6118D5B4FB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CF4FED5-F505-F472-92D9-3C14DAD32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A0746D-7F8D-4E33-9DB8-BD5823DCA65A}" type="slidenum">
              <a:rPr lang="da-DK" smtClean="0"/>
              <a:t>‹nr.›</a:t>
            </a:fld>
            <a:endParaRPr lang="da-DK"/>
          </a:p>
        </p:txBody>
      </p:sp>
    </p:spTree>
    <p:extLst>
      <p:ext uri="{BB962C8B-B14F-4D97-AF65-F5344CB8AC3E}">
        <p14:creationId xmlns:p14="http://schemas.microsoft.com/office/powerpoint/2010/main" val="25836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eknologisk.dk/ydelser/saadan-haandterer-du-regnvand-paa-egen-grund/4089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B59D74CA-1808-BB73-3A80-41B60BCFDB00}"/>
              </a:ext>
            </a:extLst>
          </p:cNvPr>
          <p:cNvPicPr>
            <a:picLocks noChangeAspect="1"/>
          </p:cNvPicPr>
          <p:nvPr/>
        </p:nvPicPr>
        <p:blipFill>
          <a:blip r:embed="rId2">
            <a:alphaModFix amt="50000"/>
          </a:blip>
          <a:srcRect t="13466" b="11534"/>
          <a:stretch/>
        </p:blipFill>
        <p:spPr>
          <a:xfrm>
            <a:off x="20" y="1"/>
            <a:ext cx="12191980" cy="6857999"/>
          </a:xfrm>
          <a:prstGeom prst="rect">
            <a:avLst/>
          </a:prstGeom>
        </p:spPr>
      </p:pic>
      <p:sp>
        <p:nvSpPr>
          <p:cNvPr id="2" name="Titel 1">
            <a:extLst>
              <a:ext uri="{FF2B5EF4-FFF2-40B4-BE49-F238E27FC236}">
                <a16:creationId xmlns:a16="http://schemas.microsoft.com/office/drawing/2014/main" id="{599B6E13-3F09-9187-121E-44E4AA23B1F6}"/>
              </a:ext>
            </a:extLst>
          </p:cNvPr>
          <p:cNvSpPr>
            <a:spLocks noGrp="1"/>
          </p:cNvSpPr>
          <p:nvPr>
            <p:ph type="ctrTitle"/>
          </p:nvPr>
        </p:nvSpPr>
        <p:spPr>
          <a:xfrm>
            <a:off x="1524000" y="1122362"/>
            <a:ext cx="9144000" cy="2900518"/>
          </a:xfrm>
        </p:spPr>
        <p:txBody>
          <a:bodyPr>
            <a:normAutofit/>
          </a:bodyPr>
          <a:lstStyle/>
          <a:p>
            <a:r>
              <a:rPr lang="da-DK" dirty="0">
                <a:solidFill>
                  <a:srgbClr val="FFFFFF"/>
                </a:solidFill>
              </a:rPr>
              <a:t>Overfladevandsudvalget</a:t>
            </a:r>
          </a:p>
        </p:txBody>
      </p:sp>
      <p:sp>
        <p:nvSpPr>
          <p:cNvPr id="3" name="Undertitel 2">
            <a:extLst>
              <a:ext uri="{FF2B5EF4-FFF2-40B4-BE49-F238E27FC236}">
                <a16:creationId xmlns:a16="http://schemas.microsoft.com/office/drawing/2014/main" id="{DD8B5150-645A-2804-F9D9-139BFBC2A6D8}"/>
              </a:ext>
            </a:extLst>
          </p:cNvPr>
          <p:cNvSpPr>
            <a:spLocks noGrp="1"/>
          </p:cNvSpPr>
          <p:nvPr>
            <p:ph type="subTitle" idx="1"/>
          </p:nvPr>
        </p:nvSpPr>
        <p:spPr>
          <a:xfrm>
            <a:off x="1524000" y="4159404"/>
            <a:ext cx="9144000" cy="1098395"/>
          </a:xfrm>
        </p:spPr>
        <p:txBody>
          <a:bodyPr>
            <a:normAutofit/>
          </a:bodyPr>
          <a:lstStyle/>
          <a:p>
            <a:r>
              <a:rPr lang="da-DK" dirty="0">
                <a:solidFill>
                  <a:srgbClr val="FFFFFF"/>
                </a:solidFill>
              </a:rPr>
              <a:t>Status – 2025/2026</a:t>
            </a:r>
          </a:p>
        </p:txBody>
      </p:sp>
    </p:spTree>
    <p:extLst>
      <p:ext uri="{BB962C8B-B14F-4D97-AF65-F5344CB8AC3E}">
        <p14:creationId xmlns:p14="http://schemas.microsoft.com/office/powerpoint/2010/main" val="13277701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318639-0204-8B2D-7749-F16897E3B47F}"/>
              </a:ext>
            </a:extLst>
          </p:cNvPr>
          <p:cNvSpPr>
            <a:spLocks noGrp="1"/>
          </p:cNvSpPr>
          <p:nvPr>
            <p:ph type="title"/>
          </p:nvPr>
        </p:nvSpPr>
        <p:spPr>
          <a:xfrm>
            <a:off x="1383564" y="348865"/>
            <a:ext cx="9718111" cy="1576446"/>
          </a:xfrm>
        </p:spPr>
        <p:txBody>
          <a:bodyPr anchor="ctr">
            <a:normAutofit/>
          </a:bodyPr>
          <a:lstStyle/>
          <a:p>
            <a:r>
              <a:rPr lang="da-DK" sz="4000" dirty="0">
                <a:solidFill>
                  <a:srgbClr val="FFFFFF"/>
                </a:solidFill>
              </a:rPr>
              <a:t>Udvalgets mandat fra GF 2024</a:t>
            </a:r>
          </a:p>
        </p:txBody>
      </p:sp>
      <p:graphicFrame>
        <p:nvGraphicFramePr>
          <p:cNvPr id="5" name="Pladsholder til indhold 2">
            <a:extLst>
              <a:ext uri="{FF2B5EF4-FFF2-40B4-BE49-F238E27FC236}">
                <a16:creationId xmlns:a16="http://schemas.microsoft.com/office/drawing/2014/main" id="{BFB8A6E6-8ACA-8A1A-DB53-D95F0E85B79B}"/>
              </a:ext>
            </a:extLst>
          </p:cNvPr>
          <p:cNvGraphicFramePr>
            <a:graphicFrameLocks noGrp="1"/>
          </p:cNvGraphicFramePr>
          <p:nvPr>
            <p:ph idx="1"/>
            <p:extLst>
              <p:ext uri="{D42A27DB-BD31-4B8C-83A1-F6EECF244321}">
                <p14:modId xmlns:p14="http://schemas.microsoft.com/office/powerpoint/2010/main" val="74950657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6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CE11BC-98BF-1E9C-B915-0853311917EB}"/>
              </a:ext>
            </a:extLst>
          </p:cNvPr>
          <p:cNvSpPr>
            <a:spLocks noGrp="1"/>
          </p:cNvSpPr>
          <p:nvPr>
            <p:ph type="title"/>
          </p:nvPr>
        </p:nvSpPr>
        <p:spPr>
          <a:xfrm>
            <a:off x="459347" y="294538"/>
            <a:ext cx="10808204" cy="1033669"/>
          </a:xfrm>
        </p:spPr>
        <p:txBody>
          <a:bodyPr>
            <a:normAutofit/>
          </a:bodyPr>
          <a:lstStyle/>
          <a:p>
            <a:r>
              <a:rPr lang="da-DK" sz="4000" dirty="0">
                <a:solidFill>
                  <a:srgbClr val="FFFFFF"/>
                </a:solidFill>
              </a:rPr>
              <a:t>Vi venter på Lolland Kommune og Lolland Forsyning</a:t>
            </a:r>
          </a:p>
        </p:txBody>
      </p:sp>
      <p:sp>
        <p:nvSpPr>
          <p:cNvPr id="3" name="Pladsholder til indhold 2">
            <a:extLst>
              <a:ext uri="{FF2B5EF4-FFF2-40B4-BE49-F238E27FC236}">
                <a16:creationId xmlns:a16="http://schemas.microsoft.com/office/drawing/2014/main" id="{3683A6F7-EBEF-B0D9-4CBC-B6E8BF0F6DF1}"/>
              </a:ext>
            </a:extLst>
          </p:cNvPr>
          <p:cNvSpPr>
            <a:spLocks noGrp="1"/>
          </p:cNvSpPr>
          <p:nvPr>
            <p:ph idx="1"/>
          </p:nvPr>
        </p:nvSpPr>
        <p:spPr>
          <a:xfrm>
            <a:off x="763481" y="1885278"/>
            <a:ext cx="10332150" cy="4678183"/>
          </a:xfrm>
        </p:spPr>
        <p:txBody>
          <a:bodyPr anchor="ctr">
            <a:normAutofit/>
          </a:bodyPr>
          <a:lstStyle/>
          <a:p>
            <a:pPr marL="0" indent="0">
              <a:buNone/>
            </a:pPr>
            <a:r>
              <a:rPr lang="da-DK" sz="3200" dirty="0"/>
              <a:t>Behovet for lokale løsninger hos grundejerne afhænger af de løsninger/renoveringer, som Lolland Kommune og Lolland Forsyninger projekterer og gennemfører.</a:t>
            </a:r>
          </a:p>
          <a:p>
            <a:endParaRPr lang="da-DK" sz="1100" dirty="0"/>
          </a:p>
          <a:p>
            <a:pPr marL="0" indent="0">
              <a:buNone/>
            </a:pPr>
            <a:endParaRPr lang="da-DK" sz="1050" dirty="0"/>
          </a:p>
        </p:txBody>
      </p:sp>
      <p:sp>
        <p:nvSpPr>
          <p:cNvPr id="4" name="Pladsholder til indhold 2">
            <a:extLst>
              <a:ext uri="{FF2B5EF4-FFF2-40B4-BE49-F238E27FC236}">
                <a16:creationId xmlns:a16="http://schemas.microsoft.com/office/drawing/2014/main" id="{DFEA13D4-BC6A-F1C6-E294-698F7E563300}"/>
              </a:ext>
            </a:extLst>
          </p:cNvPr>
          <p:cNvSpPr txBox="1">
            <a:spLocks/>
          </p:cNvSpPr>
          <p:nvPr/>
        </p:nvSpPr>
        <p:spPr>
          <a:xfrm>
            <a:off x="915881" y="2037678"/>
            <a:ext cx="10332150" cy="46781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050" dirty="0"/>
          </a:p>
          <a:p>
            <a:pPr marL="0" indent="0">
              <a:buFont typeface="Arial" panose="020B0604020202020204" pitchFamily="34" charset="0"/>
              <a:buNone/>
            </a:pPr>
            <a:endParaRPr lang="da-DK" sz="1050" dirty="0"/>
          </a:p>
        </p:txBody>
      </p:sp>
    </p:spTree>
    <p:extLst>
      <p:ext uri="{BB962C8B-B14F-4D97-AF65-F5344CB8AC3E}">
        <p14:creationId xmlns:p14="http://schemas.microsoft.com/office/powerpoint/2010/main" val="71822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75E21E6-C135-5383-F6BB-42CC6AD0C4D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Hvad er spildevand og hvem har ansvaret?</a:t>
            </a:r>
          </a:p>
        </p:txBody>
      </p:sp>
      <p:pic>
        <p:nvPicPr>
          <p:cNvPr id="5" name="Pladsholder til indhold 4">
            <a:extLst>
              <a:ext uri="{FF2B5EF4-FFF2-40B4-BE49-F238E27FC236}">
                <a16:creationId xmlns:a16="http://schemas.microsoft.com/office/drawing/2014/main" id="{D57FC49A-CA78-5402-E00A-1F3E65F62B8B}"/>
              </a:ext>
            </a:extLst>
          </p:cNvPr>
          <p:cNvPicPr>
            <a:picLocks noGrp="1" noChangeAspect="1"/>
          </p:cNvPicPr>
          <p:nvPr>
            <p:ph idx="1"/>
          </p:nvPr>
        </p:nvPicPr>
        <p:blipFill>
          <a:blip r:embed="rId2"/>
          <a:stretch>
            <a:fillRect/>
          </a:stretch>
        </p:blipFill>
        <p:spPr>
          <a:xfrm>
            <a:off x="4038604" y="-1"/>
            <a:ext cx="8153396" cy="6875819"/>
          </a:xfrm>
          <a:prstGeom prst="rect">
            <a:avLst/>
          </a:prstGeom>
        </p:spPr>
      </p:pic>
    </p:spTree>
    <p:extLst>
      <p:ext uri="{BB962C8B-B14F-4D97-AF65-F5344CB8AC3E}">
        <p14:creationId xmlns:p14="http://schemas.microsoft.com/office/powerpoint/2010/main" val="7234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D8A5D2-1B8E-0A10-2B03-B1CDC762138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7DF18C-3773-F71C-69A1-D1D90619F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01D08B-CF1F-6384-D0CF-127E13FA8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F82DD9-747A-3636-1831-5A4463B19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436773-3466-5443-1EDD-E73E3336E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CFC6DA-6B1D-EE1F-0E81-62861AD92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7D9ECA-B5FC-DB5F-ED1C-080DF5AAAADA}"/>
              </a:ext>
            </a:extLst>
          </p:cNvPr>
          <p:cNvSpPr>
            <a:spLocks noGrp="1"/>
          </p:cNvSpPr>
          <p:nvPr>
            <p:ph type="title"/>
          </p:nvPr>
        </p:nvSpPr>
        <p:spPr>
          <a:xfrm>
            <a:off x="459347" y="294538"/>
            <a:ext cx="10808204" cy="1033669"/>
          </a:xfrm>
        </p:spPr>
        <p:txBody>
          <a:bodyPr>
            <a:normAutofit/>
          </a:bodyPr>
          <a:lstStyle/>
          <a:p>
            <a:r>
              <a:rPr lang="da-DK" sz="4000" dirty="0">
                <a:solidFill>
                  <a:srgbClr val="FFFFFF"/>
                </a:solidFill>
              </a:rPr>
              <a:t>Status på Kommunevandløb </a:t>
            </a:r>
          </a:p>
        </p:txBody>
      </p:sp>
      <p:sp>
        <p:nvSpPr>
          <p:cNvPr id="3" name="Pladsholder til indhold 2">
            <a:extLst>
              <a:ext uri="{FF2B5EF4-FFF2-40B4-BE49-F238E27FC236}">
                <a16:creationId xmlns:a16="http://schemas.microsoft.com/office/drawing/2014/main" id="{F0473847-1650-30B3-9634-7E2E51C7CAE6}"/>
              </a:ext>
            </a:extLst>
          </p:cNvPr>
          <p:cNvSpPr>
            <a:spLocks noGrp="1"/>
          </p:cNvSpPr>
          <p:nvPr>
            <p:ph idx="1"/>
          </p:nvPr>
        </p:nvSpPr>
        <p:spPr>
          <a:xfrm>
            <a:off x="763481" y="1885278"/>
            <a:ext cx="10332150" cy="4678183"/>
          </a:xfrm>
        </p:spPr>
        <p:txBody>
          <a:bodyPr anchor="ctr">
            <a:normAutofit/>
          </a:bodyPr>
          <a:lstStyle/>
          <a:p>
            <a:pPr marL="0" indent="0">
              <a:buNone/>
            </a:pPr>
            <a:endParaRPr lang="da-DK" sz="1050" dirty="0"/>
          </a:p>
          <a:p>
            <a:pPr marL="0" indent="0">
              <a:buNone/>
            </a:pPr>
            <a:r>
              <a:rPr lang="da-DK" sz="2400" b="1" dirty="0"/>
              <a:t>Lolland Kommune </a:t>
            </a:r>
          </a:p>
          <a:p>
            <a:pPr marL="0" indent="0">
              <a:buNone/>
            </a:pPr>
            <a:r>
              <a:rPr lang="da-DK" sz="1600" u="sng" dirty="0"/>
              <a:t>Miljø og Teknik </a:t>
            </a:r>
          </a:p>
          <a:p>
            <a:r>
              <a:rPr lang="da-DK" sz="1600" dirty="0"/>
              <a:t>renovering af Kommunevandløb nr. 22 </a:t>
            </a:r>
          </a:p>
          <a:p>
            <a:r>
              <a:rPr lang="da-DK" sz="1600" dirty="0"/>
              <a:t>Kommunevandløbets funktion som modtager af tag- og overfladevand fra befæstede arealer i </a:t>
            </a:r>
            <a:r>
              <a:rPr lang="da-DK" sz="1600" dirty="0" err="1"/>
              <a:t>Rolandsparken</a:t>
            </a:r>
            <a:r>
              <a:rPr lang="da-DK" sz="1600" dirty="0"/>
              <a:t>.</a:t>
            </a:r>
          </a:p>
          <a:p>
            <a:r>
              <a:rPr lang="da-DK" sz="1600" dirty="0"/>
              <a:t>muligheden for afledning af terrænvand fra bredejere (de matrikler, hvor kommunevandløbet passere igennem matrikel)</a:t>
            </a:r>
          </a:p>
          <a:p>
            <a:r>
              <a:rPr lang="da-DK" sz="1600" dirty="0"/>
              <a:t>afledning af regnvand fra roekule  </a:t>
            </a:r>
          </a:p>
          <a:p>
            <a:pPr marL="0" indent="0">
              <a:buNone/>
            </a:pPr>
            <a:r>
              <a:rPr lang="da-DK" sz="1600" b="1" dirty="0"/>
              <a:t>Status: </a:t>
            </a:r>
          </a:p>
          <a:p>
            <a:pPr marL="0" indent="0">
              <a:buNone/>
            </a:pPr>
            <a:r>
              <a:rPr lang="da-DK" sz="1600" dirty="0"/>
              <a:t>Udvalget har rettet flere henvendelser til Lolland Kommune. Lolland Kommune  har endnu ikke besluttet hvordan Kommunevandløb nr. 22 skal renoveres.</a:t>
            </a:r>
            <a:endParaRPr lang="da-DK" sz="1600" b="1" dirty="0"/>
          </a:p>
          <a:p>
            <a:pPr marL="0" indent="0">
              <a:buNone/>
            </a:pPr>
            <a:r>
              <a:rPr lang="da-DK" sz="1600" dirty="0"/>
              <a:t>Lolland Kommune har udarbejdet rapport om tilstanden  på det rørlagte vandløb med forslag til renovering. Lolland Kommune har endnu ikke besluttet hvordan Kommunevandløb nr. 22 skal renoveres. LK har tilkendegivet at  matrikelejere kan ansøge Lolland Kommune om  at aflede terrænvand  til kommunevandløb nr. 22. Lolland Kommune har afvist at  kunne iværksætte tiltag overfor afledning af regnvand fra roekule.</a:t>
            </a:r>
          </a:p>
          <a:p>
            <a:endParaRPr lang="da-DK" sz="1100" dirty="0"/>
          </a:p>
          <a:p>
            <a:pPr marL="0" indent="0">
              <a:buNone/>
            </a:pPr>
            <a:endParaRPr lang="da-DK" sz="1050" dirty="0"/>
          </a:p>
        </p:txBody>
      </p:sp>
    </p:spTree>
    <p:extLst>
      <p:ext uri="{BB962C8B-B14F-4D97-AF65-F5344CB8AC3E}">
        <p14:creationId xmlns:p14="http://schemas.microsoft.com/office/powerpoint/2010/main" val="62194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C2B98B-D085-2CA2-E638-C8192B9B890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665FEE-2684-0BDA-452E-0CE53E068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0ACCAD-B48B-8C99-8147-74F4E91D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98A136-698B-79AB-727E-83E5CFABE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21A56F-F563-EE70-8E31-5C501FE53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F7EAD9D-7534-BF85-EA06-CF26F27C9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775F57-B5AF-42F6-7F19-CF1DD081B239}"/>
              </a:ext>
            </a:extLst>
          </p:cNvPr>
          <p:cNvSpPr>
            <a:spLocks noGrp="1"/>
          </p:cNvSpPr>
          <p:nvPr>
            <p:ph type="title"/>
          </p:nvPr>
        </p:nvSpPr>
        <p:spPr>
          <a:xfrm>
            <a:off x="459347" y="294538"/>
            <a:ext cx="10808204" cy="1033669"/>
          </a:xfrm>
        </p:spPr>
        <p:txBody>
          <a:bodyPr>
            <a:normAutofit/>
          </a:bodyPr>
          <a:lstStyle/>
          <a:p>
            <a:r>
              <a:rPr lang="da-DK" sz="4000" dirty="0">
                <a:solidFill>
                  <a:srgbClr val="FFFFFF"/>
                </a:solidFill>
              </a:rPr>
              <a:t>Status på Vejvandssystem i </a:t>
            </a:r>
            <a:r>
              <a:rPr lang="da-DK" sz="4000" dirty="0" err="1">
                <a:solidFill>
                  <a:srgbClr val="FFFFFF"/>
                </a:solidFill>
              </a:rPr>
              <a:t>Rolandsvej</a:t>
            </a:r>
            <a:endParaRPr lang="da-DK" sz="4000" dirty="0">
              <a:solidFill>
                <a:srgbClr val="FFFFFF"/>
              </a:solidFill>
            </a:endParaRPr>
          </a:p>
        </p:txBody>
      </p:sp>
      <p:sp>
        <p:nvSpPr>
          <p:cNvPr id="3" name="Pladsholder til indhold 2">
            <a:extLst>
              <a:ext uri="{FF2B5EF4-FFF2-40B4-BE49-F238E27FC236}">
                <a16:creationId xmlns:a16="http://schemas.microsoft.com/office/drawing/2014/main" id="{B0868920-80DB-B435-C224-875B1569C3A8}"/>
              </a:ext>
            </a:extLst>
          </p:cNvPr>
          <p:cNvSpPr>
            <a:spLocks noGrp="1"/>
          </p:cNvSpPr>
          <p:nvPr>
            <p:ph idx="1"/>
          </p:nvPr>
        </p:nvSpPr>
        <p:spPr>
          <a:xfrm>
            <a:off x="763481" y="1885278"/>
            <a:ext cx="10332150" cy="4678183"/>
          </a:xfrm>
        </p:spPr>
        <p:txBody>
          <a:bodyPr anchor="ctr">
            <a:normAutofit/>
          </a:bodyPr>
          <a:lstStyle/>
          <a:p>
            <a:pPr marL="0" indent="0">
              <a:buNone/>
            </a:pPr>
            <a:r>
              <a:rPr lang="da-DK" sz="2400" b="1" dirty="0"/>
              <a:t>Lolland Kommune </a:t>
            </a:r>
          </a:p>
          <a:p>
            <a:pPr marL="0" indent="0">
              <a:buNone/>
            </a:pPr>
            <a:r>
              <a:rPr lang="da-DK" sz="1600" u="sng" dirty="0"/>
              <a:t>Vejmyndigheden</a:t>
            </a:r>
          </a:p>
          <a:p>
            <a:r>
              <a:rPr lang="da-DK" sz="1600" dirty="0"/>
              <a:t>Udfordring – vejvand der ikke nedsiver i systemet og, ved meget regn, løber ind på grunde på Fortunavej. Særlig udfordring det år, hvor der var placeret en roekule langs </a:t>
            </a:r>
            <a:r>
              <a:rPr lang="da-DK" sz="1600" dirty="0" err="1"/>
              <a:t>Rolandsvej</a:t>
            </a:r>
            <a:r>
              <a:rPr lang="da-DK" sz="1600" dirty="0"/>
              <a:t>.</a:t>
            </a:r>
          </a:p>
          <a:p>
            <a:r>
              <a:rPr lang="da-DK" sz="1600" dirty="0"/>
              <a:t>Vejvandssystemet er tilsluttet kommunevandløb nr. 22 og systemets effektivitet afhænger formentlig af det rørlagte vandløbs renovering.</a:t>
            </a:r>
          </a:p>
          <a:p>
            <a:pPr marL="0" indent="0">
              <a:buNone/>
            </a:pPr>
            <a:r>
              <a:rPr lang="da-DK" sz="1600" b="1" dirty="0"/>
              <a:t>Status: </a:t>
            </a:r>
          </a:p>
          <a:p>
            <a:pPr marL="0" indent="0">
              <a:buNone/>
            </a:pPr>
            <a:r>
              <a:rPr lang="da-DK" sz="1600" dirty="0"/>
              <a:t>Vejmyndigheden har gennemgået systemet i marts 2026. Systemet fungerer som det skal  - der er dog perioder med ekstremregn, hvor der ikke er plades i ledningsnettet og der vil derfor være overløb.</a:t>
            </a:r>
            <a:endParaRPr lang="da-DK" sz="1100" dirty="0"/>
          </a:p>
          <a:p>
            <a:pPr marL="0" indent="0">
              <a:buNone/>
            </a:pPr>
            <a:endParaRPr lang="da-DK" sz="1050" dirty="0"/>
          </a:p>
        </p:txBody>
      </p:sp>
    </p:spTree>
    <p:extLst>
      <p:ext uri="{BB962C8B-B14F-4D97-AF65-F5344CB8AC3E}">
        <p14:creationId xmlns:p14="http://schemas.microsoft.com/office/powerpoint/2010/main" val="306517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F661C-C323-1685-C934-1B5C3BB6AD3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228DDA0-07AC-BB36-E57F-493D5E8FB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390BF0-E336-851C-3038-05780C21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4458FA-5428-E624-2B92-A929FF4D8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4A2BA1-15BB-2C47-2706-8F4D582F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97673F-5650-BC5B-1DFA-4B894CA8B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27A2B9-56A9-1EC3-C1F9-C04496CCDC49}"/>
              </a:ext>
            </a:extLst>
          </p:cNvPr>
          <p:cNvSpPr>
            <a:spLocks noGrp="1"/>
          </p:cNvSpPr>
          <p:nvPr>
            <p:ph type="title"/>
          </p:nvPr>
        </p:nvSpPr>
        <p:spPr>
          <a:xfrm>
            <a:off x="459347" y="294538"/>
            <a:ext cx="10808204" cy="1033669"/>
          </a:xfrm>
        </p:spPr>
        <p:txBody>
          <a:bodyPr>
            <a:normAutofit/>
          </a:bodyPr>
          <a:lstStyle/>
          <a:p>
            <a:r>
              <a:rPr lang="da-DK" sz="4000" dirty="0">
                <a:solidFill>
                  <a:srgbClr val="FFFFFF"/>
                </a:solidFill>
              </a:rPr>
              <a:t>Status på spildevandssystem i </a:t>
            </a:r>
            <a:r>
              <a:rPr lang="da-DK" sz="4000" dirty="0" err="1">
                <a:solidFill>
                  <a:srgbClr val="FFFFFF"/>
                </a:solidFill>
              </a:rPr>
              <a:t>Rolandsparken</a:t>
            </a:r>
            <a:endParaRPr lang="da-DK" sz="4000" dirty="0">
              <a:solidFill>
                <a:srgbClr val="FFFFFF"/>
              </a:solidFill>
            </a:endParaRPr>
          </a:p>
        </p:txBody>
      </p:sp>
      <p:sp>
        <p:nvSpPr>
          <p:cNvPr id="3" name="Pladsholder til indhold 2">
            <a:extLst>
              <a:ext uri="{FF2B5EF4-FFF2-40B4-BE49-F238E27FC236}">
                <a16:creationId xmlns:a16="http://schemas.microsoft.com/office/drawing/2014/main" id="{DDB437CD-81EF-32A1-08AF-4CC61DA78CD3}"/>
              </a:ext>
            </a:extLst>
          </p:cNvPr>
          <p:cNvSpPr>
            <a:spLocks noGrp="1"/>
          </p:cNvSpPr>
          <p:nvPr>
            <p:ph idx="1"/>
          </p:nvPr>
        </p:nvSpPr>
        <p:spPr>
          <a:xfrm>
            <a:off x="763481" y="1885278"/>
            <a:ext cx="10332150" cy="4678183"/>
          </a:xfrm>
        </p:spPr>
        <p:txBody>
          <a:bodyPr anchor="ctr">
            <a:normAutofit/>
          </a:bodyPr>
          <a:lstStyle/>
          <a:p>
            <a:pPr marL="0" indent="0">
              <a:buNone/>
            </a:pPr>
            <a:r>
              <a:rPr lang="da-DK" sz="2400" b="1" dirty="0"/>
              <a:t>Lolland Forsyning</a:t>
            </a:r>
          </a:p>
          <a:p>
            <a:pPr marL="0" indent="0">
              <a:buNone/>
            </a:pPr>
            <a:endParaRPr lang="da-DK" sz="1600" b="1" dirty="0"/>
          </a:p>
          <a:p>
            <a:pPr marL="0" indent="0">
              <a:buNone/>
            </a:pPr>
            <a:r>
              <a:rPr lang="da-DK" sz="1600" dirty="0"/>
              <a:t>I </a:t>
            </a:r>
            <a:r>
              <a:rPr lang="da-DK" sz="1600" dirty="0" err="1"/>
              <a:t>Rolandsparken</a:t>
            </a:r>
            <a:r>
              <a:rPr lang="da-DK" sz="1600" dirty="0"/>
              <a:t> er der i Fortuna-, </a:t>
            </a:r>
            <a:r>
              <a:rPr lang="da-DK" sz="1600" dirty="0" err="1"/>
              <a:t>Permona</a:t>
            </a:r>
            <a:r>
              <a:rPr lang="da-DK" sz="1600" dirty="0"/>
              <a:t>-, Hermods- og Neptunvej etableret separat kloakering – ledning til tag- og overfladevand og ledning til køkken og toiletvand. Spildevandssystemet ejes og drive – indtil grundgrænsen til de enkelte sommerhus af Lolland Forsyning.</a:t>
            </a:r>
          </a:p>
          <a:p>
            <a:pPr marL="0" indent="0">
              <a:buNone/>
            </a:pPr>
            <a:endParaRPr lang="da-DK" sz="1600" b="1" dirty="0"/>
          </a:p>
          <a:p>
            <a:pPr marL="0" indent="0">
              <a:buNone/>
            </a:pPr>
            <a:r>
              <a:rPr lang="da-DK" sz="1600" b="1" dirty="0"/>
              <a:t>Status: </a:t>
            </a:r>
          </a:p>
          <a:p>
            <a:r>
              <a:rPr lang="da-DK" sz="1600" dirty="0"/>
              <a:t>Lolland Forsyning har i 2025/2026 gennemgået spildevandssystemet (tv inspektion) og renoveret systemet – blandt andet ved strømpeforing. </a:t>
            </a:r>
          </a:p>
          <a:p>
            <a:r>
              <a:rPr lang="da-DK" sz="1600" dirty="0"/>
              <a:t>Der blev konstateret enkelte fejltilslutninger (grundejere har fået besked fra Lolland Kommune)</a:t>
            </a:r>
          </a:p>
          <a:p>
            <a:r>
              <a:rPr lang="da-DK" sz="1600" dirty="0"/>
              <a:t>Der er afsluttende gennemgang af systemet i maj 2026</a:t>
            </a:r>
          </a:p>
          <a:p>
            <a:r>
              <a:rPr lang="da-DK" sz="1600" dirty="0"/>
              <a:t>Lolland Forsyning gennemgår efterfølgende vejene og retter ”skader”</a:t>
            </a:r>
            <a:endParaRPr lang="da-DK" sz="1100" dirty="0"/>
          </a:p>
          <a:p>
            <a:pPr marL="0" indent="0">
              <a:buNone/>
            </a:pPr>
            <a:endParaRPr lang="da-DK" sz="1050" dirty="0"/>
          </a:p>
        </p:txBody>
      </p:sp>
    </p:spTree>
    <p:extLst>
      <p:ext uri="{BB962C8B-B14F-4D97-AF65-F5344CB8AC3E}">
        <p14:creationId xmlns:p14="http://schemas.microsoft.com/office/powerpoint/2010/main" val="205452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54AC45-9051-43C7-91DA-E5B53DF0289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0E2897-AE80-C87D-003A-5D1219C9C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5BD63-EA9E-28F3-C19A-98075EC20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33A02-CF81-0535-215B-19C62AB6C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33E59E-6801-A06E-D285-A9DDC886A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BE135A-B8DD-694F-3599-F8ACC2BD1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6BB658F-1C37-5312-EB91-E2152EC4AE9E}"/>
              </a:ext>
            </a:extLst>
          </p:cNvPr>
          <p:cNvSpPr>
            <a:spLocks noGrp="1"/>
          </p:cNvSpPr>
          <p:nvPr>
            <p:ph type="title"/>
          </p:nvPr>
        </p:nvSpPr>
        <p:spPr>
          <a:xfrm>
            <a:off x="459347" y="294538"/>
            <a:ext cx="10808204" cy="1033669"/>
          </a:xfrm>
        </p:spPr>
        <p:txBody>
          <a:bodyPr>
            <a:normAutofit/>
          </a:bodyPr>
          <a:lstStyle/>
          <a:p>
            <a:r>
              <a:rPr lang="da-DK" sz="4000" dirty="0">
                <a:solidFill>
                  <a:srgbClr val="FFFFFF"/>
                </a:solidFill>
              </a:rPr>
              <a:t>Mens vi venter på Lolland Kommune</a:t>
            </a:r>
          </a:p>
        </p:txBody>
      </p:sp>
      <p:sp>
        <p:nvSpPr>
          <p:cNvPr id="3" name="Pladsholder til indhold 2">
            <a:extLst>
              <a:ext uri="{FF2B5EF4-FFF2-40B4-BE49-F238E27FC236}">
                <a16:creationId xmlns:a16="http://schemas.microsoft.com/office/drawing/2014/main" id="{331A467D-B9B4-E851-0784-BA572AA9E7EA}"/>
              </a:ext>
            </a:extLst>
          </p:cNvPr>
          <p:cNvSpPr>
            <a:spLocks noGrp="1"/>
          </p:cNvSpPr>
          <p:nvPr>
            <p:ph idx="1"/>
          </p:nvPr>
        </p:nvSpPr>
        <p:spPr>
          <a:xfrm>
            <a:off x="763481" y="1885278"/>
            <a:ext cx="10332150" cy="4678183"/>
          </a:xfrm>
        </p:spPr>
        <p:txBody>
          <a:bodyPr anchor="ctr">
            <a:normAutofit/>
          </a:bodyPr>
          <a:lstStyle/>
          <a:p>
            <a:pPr marL="0" indent="0">
              <a:buNone/>
            </a:pPr>
            <a:r>
              <a:rPr lang="da-DK" sz="2000" b="1" dirty="0"/>
              <a:t>Hvad kan jeg selv gøre hvis jeg har meget regnvand på min grund:</a:t>
            </a:r>
          </a:p>
          <a:p>
            <a:pPr marL="0" indent="0">
              <a:buNone/>
            </a:pPr>
            <a:endParaRPr lang="da-DK" sz="2000" b="1" dirty="0"/>
          </a:p>
          <a:p>
            <a:r>
              <a:rPr lang="da-DK" sz="2000" dirty="0"/>
              <a:t>Undersøg om du er tilsluttet forsyningens spildevandsledning til tag- og overfladevand </a:t>
            </a:r>
          </a:p>
          <a:p>
            <a:r>
              <a:rPr lang="da-DK" sz="2000" dirty="0"/>
              <a:t>Overvej om du vil etablere løsning som eksempelvis;</a:t>
            </a:r>
          </a:p>
          <a:p>
            <a:pPr lvl="1"/>
            <a:r>
              <a:rPr lang="da-DK" sz="2000" dirty="0" err="1"/>
              <a:t>Regnbed</a:t>
            </a:r>
            <a:endParaRPr lang="da-DK" sz="2000" dirty="0"/>
          </a:p>
          <a:p>
            <a:pPr lvl="1"/>
            <a:r>
              <a:rPr lang="da-DK" sz="2000" dirty="0"/>
              <a:t>Faskine</a:t>
            </a:r>
          </a:p>
          <a:p>
            <a:pPr marL="174625" lvl="1" indent="-174625">
              <a:tabLst>
                <a:tab pos="627063" algn="l"/>
              </a:tabLst>
            </a:pPr>
            <a:r>
              <a:rPr lang="da-DK" sz="2000" dirty="0"/>
              <a:t>Du kan læse mere her:</a:t>
            </a:r>
          </a:p>
          <a:p>
            <a:r>
              <a:rPr lang="da-DK" sz="2000" dirty="0">
                <a:hlinkClick r:id="rId2"/>
              </a:rPr>
              <a:t>Sådan håndterer du regnvand på egen grund - Teknologisk Institut</a:t>
            </a:r>
            <a:endParaRPr lang="da-DK" sz="2000" dirty="0"/>
          </a:p>
          <a:p>
            <a:endParaRPr lang="da-DK" sz="2000" dirty="0"/>
          </a:p>
          <a:p>
            <a:endParaRPr lang="da-DK" sz="1050" dirty="0"/>
          </a:p>
          <a:p>
            <a:pPr marL="0" indent="0">
              <a:buNone/>
            </a:pPr>
            <a:endParaRPr lang="da-DK" sz="1050" dirty="0"/>
          </a:p>
        </p:txBody>
      </p:sp>
    </p:spTree>
    <p:extLst>
      <p:ext uri="{BB962C8B-B14F-4D97-AF65-F5344CB8AC3E}">
        <p14:creationId xmlns:p14="http://schemas.microsoft.com/office/powerpoint/2010/main" val="32694938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TotalTime>
  <Words>512</Words>
  <Application>Microsoft Office PowerPoint</Application>
  <PresentationFormat>Widescreen</PresentationFormat>
  <Paragraphs>50</Paragraphs>
  <Slides>8</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Aptos</vt:lpstr>
      <vt:lpstr>Aptos Display</vt:lpstr>
      <vt:lpstr>Arial</vt:lpstr>
      <vt:lpstr>Office-tema</vt:lpstr>
      <vt:lpstr>Overfladevandsudvalget</vt:lpstr>
      <vt:lpstr>Udvalgets mandat fra GF 2024</vt:lpstr>
      <vt:lpstr>Vi venter på Lolland Kommune og Lolland Forsyning</vt:lpstr>
      <vt:lpstr>Hvad er spildevand og hvem har ansvaret?</vt:lpstr>
      <vt:lpstr>Status på Kommunevandløb </vt:lpstr>
      <vt:lpstr>Status på Vejvandssystem i Rolandsvej</vt:lpstr>
      <vt:lpstr>Status på spildevandssystem i Rolandsparken</vt:lpstr>
      <vt:lpstr>Mens vi venter på Lolland Kommune</vt:lpstr>
    </vt:vector>
  </TitlesOfParts>
  <Company>HOFOR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Overfladevandudvalget</dc:title>
  <dc:creator>Tore Ryberg</dc:creator>
  <cp:lastModifiedBy>Tore Ryberg</cp:lastModifiedBy>
  <cp:revision>3</cp:revision>
  <dcterms:created xsi:type="dcterms:W3CDTF">2025-04-22T18:53:01Z</dcterms:created>
  <dcterms:modified xsi:type="dcterms:W3CDTF">2026-05-16T12:17:20Z</dcterms:modified>
</cp:coreProperties>
</file>