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71" r:id="rId4"/>
    <p:sldId id="270" r:id="rId5"/>
    <p:sldId id="272" r:id="rId6"/>
    <p:sldId id="273" r:id="rId7"/>
    <p:sldId id="274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15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e Ryberg" userId="8be513ba-23e9-415e-89c9-455e6618ae26" providerId="ADAL" clId="{F346C464-B03A-4545-B79A-005AAEB3512C}"/>
    <pc:docChg chg="undo custSel addSld delSld modSld">
      <pc:chgData name="Tore Ryberg" userId="8be513ba-23e9-415e-89c9-455e6618ae26" providerId="ADAL" clId="{F346C464-B03A-4545-B79A-005AAEB3512C}" dt="2026-05-16T12:42:04.997" v="708" actId="20577"/>
      <pc:docMkLst>
        <pc:docMk/>
      </pc:docMkLst>
      <pc:sldChg chg="del">
        <pc:chgData name="Tore Ryberg" userId="8be513ba-23e9-415e-89c9-455e6618ae26" providerId="ADAL" clId="{F346C464-B03A-4545-B79A-005AAEB3512C}" dt="2026-05-15T09:54:01.005" v="0" actId="47"/>
        <pc:sldMkLst>
          <pc:docMk/>
          <pc:sldMk cId="1327770164" sldId="256"/>
        </pc:sldMkLst>
      </pc:sldChg>
      <pc:sldChg chg="addSp delSp modSp mod">
        <pc:chgData name="Tore Ryberg" userId="8be513ba-23e9-415e-89c9-455e6618ae26" providerId="ADAL" clId="{F346C464-B03A-4545-B79A-005AAEB3512C}" dt="2026-05-16T12:42:04.997" v="708" actId="20577"/>
        <pc:sldMkLst>
          <pc:docMk/>
          <pc:sldMk cId="387368712" sldId="257"/>
        </pc:sldMkLst>
        <pc:spChg chg="mod">
          <ac:chgData name="Tore Ryberg" userId="8be513ba-23e9-415e-89c9-455e6618ae26" providerId="ADAL" clId="{F346C464-B03A-4545-B79A-005AAEB3512C}" dt="2026-05-16T12:38:02.429" v="706" actId="6549"/>
          <ac:spMkLst>
            <pc:docMk/>
            <pc:sldMk cId="387368712" sldId="257"/>
            <ac:spMk id="2" creationId="{01318639-0204-8B2D-7749-F16897E3B47F}"/>
          </ac:spMkLst>
        </pc:spChg>
        <pc:spChg chg="add mod">
          <ac:chgData name="Tore Ryberg" userId="8be513ba-23e9-415e-89c9-455e6618ae26" providerId="ADAL" clId="{F346C464-B03A-4545-B79A-005AAEB3512C}" dt="2026-05-16T12:42:04.997" v="708" actId="20577"/>
          <ac:spMkLst>
            <pc:docMk/>
            <pc:sldMk cId="387368712" sldId="257"/>
            <ac:spMk id="4" creationId="{8A70E5E4-8BE9-1AE5-038F-85594D11799F}"/>
          </ac:spMkLst>
        </pc:spChg>
        <pc:graphicFrameChg chg="del modGraphic">
          <ac:chgData name="Tore Ryberg" userId="8be513ba-23e9-415e-89c9-455e6618ae26" providerId="ADAL" clId="{F346C464-B03A-4545-B79A-005AAEB3512C}" dt="2026-05-15T09:54:39.442" v="86" actId="478"/>
          <ac:graphicFrameMkLst>
            <pc:docMk/>
            <pc:sldMk cId="387368712" sldId="257"/>
            <ac:graphicFrameMk id="5" creationId="{BFB8A6E6-8ACA-8A1A-DB53-D95F0E85B79B}"/>
          </ac:graphicFrameMkLst>
        </pc:graphicFrameChg>
      </pc:sldChg>
      <pc:sldChg chg="modSp mod">
        <pc:chgData name="Tore Ryberg" userId="8be513ba-23e9-415e-89c9-455e6618ae26" providerId="ADAL" clId="{F346C464-B03A-4545-B79A-005AAEB3512C}" dt="2026-05-15T10:00:28.826" v="350" actId="14100"/>
        <pc:sldMkLst>
          <pc:docMk/>
          <pc:sldMk cId="718225242" sldId="258"/>
        </pc:sldMkLst>
        <pc:spChg chg="mod">
          <ac:chgData name="Tore Ryberg" userId="8be513ba-23e9-415e-89c9-455e6618ae26" providerId="ADAL" clId="{F346C464-B03A-4545-B79A-005AAEB3512C}" dt="2026-05-15T09:59:38.964" v="347" actId="207"/>
          <ac:spMkLst>
            <pc:docMk/>
            <pc:sldMk cId="718225242" sldId="258"/>
            <ac:spMk id="2" creationId="{8CCE11BC-98BF-1E9C-B915-0853311917EB}"/>
          </ac:spMkLst>
        </pc:spChg>
        <pc:spChg chg="mod">
          <ac:chgData name="Tore Ryberg" userId="8be513ba-23e9-415e-89c9-455e6618ae26" providerId="ADAL" clId="{F346C464-B03A-4545-B79A-005AAEB3512C}" dt="2026-05-15T10:00:28.826" v="350" actId="14100"/>
          <ac:spMkLst>
            <pc:docMk/>
            <pc:sldMk cId="718225242" sldId="258"/>
            <ac:spMk id="3" creationId="{3683A6F7-EBEF-B0D9-4CBC-B6E8BF0F6DF1}"/>
          </ac:spMkLst>
        </pc:spChg>
      </pc:sldChg>
      <pc:sldChg chg="del">
        <pc:chgData name="Tore Ryberg" userId="8be513ba-23e9-415e-89c9-455e6618ae26" providerId="ADAL" clId="{F346C464-B03A-4545-B79A-005AAEB3512C}" dt="2026-05-15T10:18:36.720" v="518" actId="47"/>
        <pc:sldMkLst>
          <pc:docMk/>
          <pc:sldMk cId="72348206" sldId="259"/>
        </pc:sldMkLst>
      </pc:sldChg>
      <pc:sldChg chg="del">
        <pc:chgData name="Tore Ryberg" userId="8be513ba-23e9-415e-89c9-455e6618ae26" providerId="ADAL" clId="{F346C464-B03A-4545-B79A-005AAEB3512C}" dt="2026-05-15T10:18:41.384" v="519" actId="47"/>
        <pc:sldMkLst>
          <pc:docMk/>
          <pc:sldMk cId="3065171731" sldId="265"/>
        </pc:sldMkLst>
      </pc:sldChg>
      <pc:sldChg chg="del">
        <pc:chgData name="Tore Ryberg" userId="8be513ba-23e9-415e-89c9-455e6618ae26" providerId="ADAL" clId="{F346C464-B03A-4545-B79A-005AAEB3512C}" dt="2026-05-15T10:18:45.715" v="520" actId="47"/>
        <pc:sldMkLst>
          <pc:docMk/>
          <pc:sldMk cId="2054522755" sldId="266"/>
        </pc:sldMkLst>
      </pc:sldChg>
      <pc:sldChg chg="del">
        <pc:chgData name="Tore Ryberg" userId="8be513ba-23e9-415e-89c9-455e6618ae26" providerId="ADAL" clId="{F346C464-B03A-4545-B79A-005AAEB3512C}" dt="2026-05-15T10:18:52.505" v="521" actId="47"/>
        <pc:sldMkLst>
          <pc:docMk/>
          <pc:sldMk cId="3269493818" sldId="268"/>
        </pc:sldMkLst>
      </pc:sldChg>
      <pc:sldChg chg="del">
        <pc:chgData name="Tore Ryberg" userId="8be513ba-23e9-415e-89c9-455e6618ae26" providerId="ADAL" clId="{F346C464-B03A-4545-B79A-005AAEB3512C}" dt="2026-05-15T10:18:36.720" v="518" actId="47"/>
        <pc:sldMkLst>
          <pc:docMk/>
          <pc:sldMk cId="621947834" sldId="269"/>
        </pc:sldMkLst>
      </pc:sldChg>
      <pc:sldChg chg="modSp add mod">
        <pc:chgData name="Tore Ryberg" userId="8be513ba-23e9-415e-89c9-455e6618ae26" providerId="ADAL" clId="{F346C464-B03A-4545-B79A-005AAEB3512C}" dt="2026-05-15T10:25:36.402" v="702" actId="20577"/>
        <pc:sldMkLst>
          <pc:docMk/>
          <pc:sldMk cId="3135289913" sldId="270"/>
        </pc:sldMkLst>
        <pc:spChg chg="mod">
          <ac:chgData name="Tore Ryberg" userId="8be513ba-23e9-415e-89c9-455e6618ae26" providerId="ADAL" clId="{F346C464-B03A-4545-B79A-005AAEB3512C}" dt="2026-05-15T10:07:48.154" v="356" actId="207"/>
          <ac:spMkLst>
            <pc:docMk/>
            <pc:sldMk cId="3135289913" sldId="270"/>
            <ac:spMk id="2" creationId="{08A51A67-CD6F-3CE0-0336-391C807D41BD}"/>
          </ac:spMkLst>
        </pc:spChg>
        <pc:spChg chg="mod">
          <ac:chgData name="Tore Ryberg" userId="8be513ba-23e9-415e-89c9-455e6618ae26" providerId="ADAL" clId="{F346C464-B03A-4545-B79A-005AAEB3512C}" dt="2026-05-15T10:25:36.402" v="702" actId="20577"/>
          <ac:spMkLst>
            <pc:docMk/>
            <pc:sldMk cId="3135289913" sldId="270"/>
            <ac:spMk id="3" creationId="{CF7A7B1F-1C21-841E-75F6-ED7655ED3C14}"/>
          </ac:spMkLst>
        </pc:spChg>
      </pc:sldChg>
      <pc:sldChg chg="modSp add mod">
        <pc:chgData name="Tore Ryberg" userId="8be513ba-23e9-415e-89c9-455e6618ae26" providerId="ADAL" clId="{F346C464-B03A-4545-B79A-005AAEB3512C}" dt="2026-05-15T10:19:37.827" v="524" actId="113"/>
        <pc:sldMkLst>
          <pc:docMk/>
          <pc:sldMk cId="726830311" sldId="271"/>
        </pc:sldMkLst>
        <pc:spChg chg="mod">
          <ac:chgData name="Tore Ryberg" userId="8be513ba-23e9-415e-89c9-455e6618ae26" providerId="ADAL" clId="{F346C464-B03A-4545-B79A-005AAEB3512C}" dt="2026-05-15T10:19:37.827" v="524" actId="113"/>
          <ac:spMkLst>
            <pc:docMk/>
            <pc:sldMk cId="726830311" sldId="271"/>
            <ac:spMk id="3" creationId="{0C1000DD-88DA-395D-18D2-41791E13D3DA}"/>
          </ac:spMkLst>
        </pc:spChg>
      </pc:sldChg>
      <pc:sldChg chg="modSp add mod">
        <pc:chgData name="Tore Ryberg" userId="8be513ba-23e9-415e-89c9-455e6618ae26" providerId="ADAL" clId="{F346C464-B03A-4545-B79A-005AAEB3512C}" dt="2026-05-15T10:25:53.668" v="705" actId="20577"/>
        <pc:sldMkLst>
          <pc:docMk/>
          <pc:sldMk cId="1733526917" sldId="272"/>
        </pc:sldMkLst>
        <pc:spChg chg="mod">
          <ac:chgData name="Tore Ryberg" userId="8be513ba-23e9-415e-89c9-455e6618ae26" providerId="ADAL" clId="{F346C464-B03A-4545-B79A-005AAEB3512C}" dt="2026-05-15T10:25:53.668" v="705" actId="20577"/>
          <ac:spMkLst>
            <pc:docMk/>
            <pc:sldMk cId="1733526917" sldId="272"/>
            <ac:spMk id="3" creationId="{D3677CDF-E5D1-F01D-38BF-6CAB174C6B68}"/>
          </ac:spMkLst>
        </pc:spChg>
      </pc:sldChg>
      <pc:sldChg chg="modSp add mod">
        <pc:chgData name="Tore Ryberg" userId="8be513ba-23e9-415e-89c9-455e6618ae26" providerId="ADAL" clId="{F346C464-B03A-4545-B79A-005AAEB3512C}" dt="2026-05-15T10:23:09.548" v="627" actId="20577"/>
        <pc:sldMkLst>
          <pc:docMk/>
          <pc:sldMk cId="2556128649" sldId="273"/>
        </pc:sldMkLst>
        <pc:spChg chg="mod">
          <ac:chgData name="Tore Ryberg" userId="8be513ba-23e9-415e-89c9-455e6618ae26" providerId="ADAL" clId="{F346C464-B03A-4545-B79A-005AAEB3512C}" dt="2026-05-15T10:23:09.548" v="627" actId="20577"/>
          <ac:spMkLst>
            <pc:docMk/>
            <pc:sldMk cId="2556128649" sldId="273"/>
            <ac:spMk id="2" creationId="{163753EE-42E3-1A48-1BEE-384E217D8D06}"/>
          </ac:spMkLst>
        </pc:spChg>
        <pc:spChg chg="mod">
          <ac:chgData name="Tore Ryberg" userId="8be513ba-23e9-415e-89c9-455e6618ae26" providerId="ADAL" clId="{F346C464-B03A-4545-B79A-005AAEB3512C}" dt="2026-05-15T10:22:56.080" v="625" actId="5793"/>
          <ac:spMkLst>
            <pc:docMk/>
            <pc:sldMk cId="2556128649" sldId="273"/>
            <ac:spMk id="3" creationId="{8C16F23D-DEC4-D7DC-452F-B0F655971816}"/>
          </ac:spMkLst>
        </pc:spChg>
      </pc:sldChg>
      <pc:sldChg chg="modSp add mod">
        <pc:chgData name="Tore Ryberg" userId="8be513ba-23e9-415e-89c9-455e6618ae26" providerId="ADAL" clId="{F346C464-B03A-4545-B79A-005AAEB3512C}" dt="2026-05-15T10:25:07.315" v="699" actId="20577"/>
        <pc:sldMkLst>
          <pc:docMk/>
          <pc:sldMk cId="4081309327" sldId="274"/>
        </pc:sldMkLst>
        <pc:spChg chg="mod">
          <ac:chgData name="Tore Ryberg" userId="8be513ba-23e9-415e-89c9-455e6618ae26" providerId="ADAL" clId="{F346C464-B03A-4545-B79A-005AAEB3512C}" dt="2026-05-15T10:23:38.735" v="644" actId="20577"/>
          <ac:spMkLst>
            <pc:docMk/>
            <pc:sldMk cId="4081309327" sldId="274"/>
            <ac:spMk id="2" creationId="{FBF144A2-A0F8-AD91-3668-2E47AD126E2F}"/>
          </ac:spMkLst>
        </pc:spChg>
        <pc:spChg chg="mod">
          <ac:chgData name="Tore Ryberg" userId="8be513ba-23e9-415e-89c9-455e6618ae26" providerId="ADAL" clId="{F346C464-B03A-4545-B79A-005AAEB3512C}" dt="2026-05-15T10:25:07.315" v="699" actId="20577"/>
          <ac:spMkLst>
            <pc:docMk/>
            <pc:sldMk cId="4081309327" sldId="274"/>
            <ac:spMk id="3" creationId="{761AFB1F-6109-0808-DAD0-ED78DD09F36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79803E-4E82-47A9-B0BE-70D645CF348C}" type="datetimeFigureOut">
              <a:rPr lang="da-DK" smtClean="0"/>
              <a:t>16-05-2026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E65B36-643A-4407-ACF1-6B03FE4E09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6693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B4EFC1-2CB1-AD31-A7FD-13A4FDA97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384E8E8-1EE2-A5D9-3065-CE0291B179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35AB24B-2BA5-9054-845F-C198F53FC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B132-AE02-4BAD-AFCF-797A620953B9}" type="datetimeFigureOut">
              <a:rPr lang="da-DK" smtClean="0"/>
              <a:t>16-05-2026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820EFA9-9CEE-3E58-9311-2B2C38466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B416DA5-918D-01F4-E077-9F5CBD5DE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0746D-7F8D-4E33-9DB8-BD5823DCA6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28971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AF6E1F-74B7-9F62-FBF8-DE7CC152F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4CDE35F-6DBA-3DDC-FF96-AF5E04DD6F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98735B1-0CA9-155A-C951-3FCCCE085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B132-AE02-4BAD-AFCF-797A620953B9}" type="datetimeFigureOut">
              <a:rPr lang="da-DK" smtClean="0"/>
              <a:t>16-05-2026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BAA0727-AFE0-6ED5-1A71-2265C2D27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88BE850-566B-F748-25D9-A68D87526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0746D-7F8D-4E33-9DB8-BD5823DCA6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5073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CDF86378-2DBC-2A5E-9744-26252BB33F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FF5E054-49EE-FC45-D642-6E8F7FF624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F58C58D-1A80-9C66-D272-4231BFC13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B132-AE02-4BAD-AFCF-797A620953B9}" type="datetimeFigureOut">
              <a:rPr lang="da-DK" smtClean="0"/>
              <a:t>16-05-2026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2C69A77-D08B-2093-9986-1B14698CF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69F098B-88E1-3D3B-2759-280B99561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0746D-7F8D-4E33-9DB8-BD5823DCA6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1683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EB9F3F-7A01-7B20-224B-4A7E10CF6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17C721A-E9AC-95EB-BCB9-82ABBE122D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61EFB11-6C15-6A96-8132-F12A58697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B132-AE02-4BAD-AFCF-797A620953B9}" type="datetimeFigureOut">
              <a:rPr lang="da-DK" smtClean="0"/>
              <a:t>16-05-2026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747FD7B-7C40-F746-3E27-79DF52747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11CC94A-C51C-4A02-237B-283BDD7CB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0746D-7F8D-4E33-9DB8-BD5823DCA6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86882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FFB307-6785-4C32-1684-D9176D212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9FC0387-0FAE-8F11-7859-62A2E388D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EE7C272-A7B7-94AF-3E15-B53726B2D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B132-AE02-4BAD-AFCF-797A620953B9}" type="datetimeFigureOut">
              <a:rPr lang="da-DK" smtClean="0"/>
              <a:t>16-05-2026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ACB7269-87CD-97F4-CFB9-A06922D82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2C0C5B7-D89B-E936-527A-8506F8586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0746D-7F8D-4E33-9DB8-BD5823DCA6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0737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7E5FD3-FF96-7573-DEEF-9901E4ABD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C19F813-2878-EF23-97D0-8FEFB1D98A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C3B854B-DA59-8831-0C35-7843353F48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DDF7151-BC50-A582-8F85-BE6E8A633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B132-AE02-4BAD-AFCF-797A620953B9}" type="datetimeFigureOut">
              <a:rPr lang="da-DK" smtClean="0"/>
              <a:t>16-05-2026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3D95B5A-B656-1574-92D5-0BC16E937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C81A7D9-5913-DA64-48A1-18BCDC9F5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0746D-7F8D-4E33-9DB8-BD5823DCA6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409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8B9423-E429-8EA2-C1D9-7178D542D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D8254C9-158A-7E4D-1182-A7347C7DE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66F816B-ED6B-D917-9540-74D4EFFA58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29B21AA5-7A8F-D23B-1ECB-368B1267E3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8885AB94-4EAA-7001-FDF2-90D3954BA3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06356D9-D215-6AC7-67F5-AF54C11F7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B132-AE02-4BAD-AFCF-797A620953B9}" type="datetimeFigureOut">
              <a:rPr lang="da-DK" smtClean="0"/>
              <a:t>16-05-2026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3E9703A-3517-D36F-266B-6895F05A1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8E3B8053-E577-B9D2-1789-24BF052CA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0746D-7F8D-4E33-9DB8-BD5823DCA6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52840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0D7898-AA16-0F60-CB55-7D5129CC5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0C487A6C-B896-BEA5-5CA1-736FB3C2D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B132-AE02-4BAD-AFCF-797A620953B9}" type="datetimeFigureOut">
              <a:rPr lang="da-DK" smtClean="0"/>
              <a:t>16-05-2026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ED3A588-BA35-46E2-E48F-EBA574954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EE781FD-3BF1-B700-D4CC-689D712DA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0746D-7F8D-4E33-9DB8-BD5823DCA6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2954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96D03217-3D54-056C-4257-C3DAD06A6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B132-AE02-4BAD-AFCF-797A620953B9}" type="datetimeFigureOut">
              <a:rPr lang="da-DK" smtClean="0"/>
              <a:t>16-05-2026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F667919F-AED4-1EB1-893A-D558597A8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A35A5DA-1C62-F69F-671A-AFD2DAE6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0746D-7F8D-4E33-9DB8-BD5823DCA6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4623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D58C57-79B0-1E3B-804A-BE9CDDCC9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453568F-E15B-5BE8-3B34-D64A36CEF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07A72BD-9A24-7FAF-DE73-7E2E6F399A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92A0676-CAC8-FE7A-9570-E3FCF9ECB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B132-AE02-4BAD-AFCF-797A620953B9}" type="datetimeFigureOut">
              <a:rPr lang="da-DK" smtClean="0"/>
              <a:t>16-05-2026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F41382C-9ED2-1528-BB10-E6848B43B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03FD8C3-28E9-3B62-501D-C36AE2C7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0746D-7F8D-4E33-9DB8-BD5823DCA6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961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B28947-2E92-4642-42BD-6E787B1B4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1F216D21-F91E-9661-510B-23A1C8C97D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FD52E25-F2B0-4708-F087-00BDB08D8C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DCBE36B-FAA3-34D2-8B6D-3BDB80E0F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B132-AE02-4BAD-AFCF-797A620953B9}" type="datetimeFigureOut">
              <a:rPr lang="da-DK" smtClean="0"/>
              <a:t>16-05-2026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2686A6B-C75F-3BA6-C16F-A150616A9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8B83E3E-CBF9-B0D3-DDB2-B93AE9784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0746D-7F8D-4E33-9DB8-BD5823DCA6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2897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78E0AED3-8648-CACC-18A9-56930028B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3E89434-DABD-1488-90C6-7DE69CE77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EC89DBB-8EE8-947F-D78A-F8E057F79A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14B132-AE02-4BAD-AFCF-797A620953B9}" type="datetimeFigureOut">
              <a:rPr lang="da-DK" smtClean="0"/>
              <a:t>16-05-2026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4C53F8E-0C30-1576-15C0-6118D5B4F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CF4FED5-F505-F472-92D9-3C14DAD32C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A0746D-7F8D-4E33-9DB8-BD5823DCA6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36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1318639-0204-8B2D-7749-F16897E3B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16" y="348865"/>
            <a:ext cx="11928295" cy="1576446"/>
          </a:xfrm>
        </p:spPr>
        <p:txBody>
          <a:bodyPr anchor="ctr">
            <a:normAutofit/>
          </a:bodyPr>
          <a:lstStyle/>
          <a:p>
            <a:r>
              <a:rPr lang="da-DK" sz="4000" b="1" dirty="0">
                <a:solidFill>
                  <a:srgbClr val="FFFFFF"/>
                </a:solidFill>
              </a:rPr>
              <a:t>Bestyrelsesindstillinger og indkomne forslag til GF 26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A70E5E4-8BE9-1AE5-038F-85594D117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337" y="2518293"/>
            <a:ext cx="11383766" cy="36586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b="1" dirty="0"/>
              <a:t> </a:t>
            </a:r>
            <a:endParaRPr lang="da-DK" dirty="0"/>
          </a:p>
          <a:p>
            <a:pPr marL="0" lvl="0" indent="0">
              <a:buNone/>
            </a:pPr>
            <a:r>
              <a:rPr lang="da-DK" sz="3200" b="1" dirty="0"/>
              <a:t>Der fremsættes på  årets  generalforsamlingen to indstillinger fra bestyrelsen og et forslag fra en grundejer</a:t>
            </a:r>
          </a:p>
          <a:p>
            <a:pPr marL="0" lvl="0" indent="0">
              <a:buNone/>
            </a:pPr>
            <a:endParaRPr lang="da-DK" sz="1800" b="1" dirty="0"/>
          </a:p>
          <a:p>
            <a:pPr marL="0" lvl="0" indent="0">
              <a:buNone/>
            </a:pPr>
            <a:r>
              <a:rPr lang="da-DK" b="1" dirty="0"/>
              <a:t>1. Postkasser v. bestyrelsen</a:t>
            </a:r>
            <a:endParaRPr lang="da-DK" dirty="0"/>
          </a:p>
          <a:p>
            <a:pPr marL="0" indent="0">
              <a:buNone/>
            </a:pPr>
            <a:r>
              <a:rPr lang="da-DK" b="1" dirty="0"/>
              <a:t>2. Vejdæmpning – hastighed v. bestyrelsen</a:t>
            </a:r>
          </a:p>
          <a:p>
            <a:pPr marL="0" indent="0">
              <a:buNone/>
            </a:pPr>
            <a:r>
              <a:rPr lang="da-DK" b="1" dirty="0"/>
              <a:t>3. Udskiftning af trappe til badebro v. Evald </a:t>
            </a:r>
            <a:r>
              <a:rPr lang="da-DK" b="1" dirty="0" err="1"/>
              <a:t>Gohs</a:t>
            </a:r>
            <a:endParaRPr lang="da-DK" b="1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7368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CCE11BC-98BF-1E9C-B915-085331191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347" y="294538"/>
            <a:ext cx="10808204" cy="1033669"/>
          </a:xfrm>
        </p:spPr>
        <p:txBody>
          <a:bodyPr>
            <a:normAutofit/>
          </a:bodyPr>
          <a:lstStyle/>
          <a:p>
            <a:pPr lvl="0"/>
            <a:r>
              <a:rPr lang="da-DK" sz="4000" b="1" dirty="0">
                <a:solidFill>
                  <a:schemeClr val="bg1"/>
                </a:solidFill>
              </a:rPr>
              <a:t>1. Postkasser v. bestyrelsen</a:t>
            </a:r>
            <a:endParaRPr lang="da-DK" sz="4000" dirty="0">
              <a:solidFill>
                <a:schemeClr val="bg1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683A6F7-EBEF-B0D9-4CBC-B6E8BF0F6D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402" y="1885278"/>
            <a:ext cx="11568701" cy="4678183"/>
          </a:xfrm>
        </p:spPr>
        <p:txBody>
          <a:bodyPr anchor="ctr">
            <a:normAutofit/>
          </a:bodyPr>
          <a:lstStyle/>
          <a:p>
            <a:r>
              <a:rPr lang="da-DK" dirty="0"/>
              <a:t>Vores fælles postkasseanlæg trænger til en renovering. En renovering, som kan blive en økonomisk byrde for grundejerforeningen – vurderingen er at en renovering vil beløbe sig til ca.  80.000 inkl. moms. </a:t>
            </a:r>
          </a:p>
          <a:p>
            <a:r>
              <a:rPr lang="da-DK" dirty="0"/>
              <a:t>Bestyrelsen er opmærksom på, at reglerne for postkasseanlæg i sommerhusområder, er blevet ændret i 2026. Det betyder at grundejerforeningen formentlig ikke længere er forpligtiget til at opstille og vedligeholde et fælles postkasseanlæg som det vi har nu. </a:t>
            </a:r>
          </a:p>
          <a:p>
            <a:r>
              <a:rPr lang="da-DK" dirty="0"/>
              <a:t>Postkasser kan i stedet etableres ved den enkelte sommerhusgrund af grundejer.</a:t>
            </a:r>
          </a:p>
          <a:p>
            <a:pPr marL="0" indent="0">
              <a:buNone/>
            </a:pPr>
            <a:endParaRPr lang="da-DK" sz="1050" dirty="0"/>
          </a:p>
        </p:txBody>
      </p:sp>
      <p:sp>
        <p:nvSpPr>
          <p:cNvPr id="4" name="Pladsholder til indhold 2">
            <a:extLst>
              <a:ext uri="{FF2B5EF4-FFF2-40B4-BE49-F238E27FC236}">
                <a16:creationId xmlns:a16="http://schemas.microsoft.com/office/drawing/2014/main" id="{DFEA13D4-BC6A-F1C6-E294-698F7E563300}"/>
              </a:ext>
            </a:extLst>
          </p:cNvPr>
          <p:cNvSpPr txBox="1">
            <a:spLocks/>
          </p:cNvSpPr>
          <p:nvPr/>
        </p:nvSpPr>
        <p:spPr>
          <a:xfrm>
            <a:off x="915881" y="2037678"/>
            <a:ext cx="10332150" cy="4678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da-DK" sz="1050" dirty="0"/>
          </a:p>
          <a:p>
            <a:pPr marL="0" indent="0">
              <a:buFont typeface="Arial" panose="020B0604020202020204" pitchFamily="34" charset="0"/>
              <a:buNone/>
            </a:pPr>
            <a:endParaRPr lang="da-DK" sz="1050" dirty="0"/>
          </a:p>
        </p:txBody>
      </p:sp>
    </p:spTree>
    <p:extLst>
      <p:ext uri="{BB962C8B-B14F-4D97-AF65-F5344CB8AC3E}">
        <p14:creationId xmlns:p14="http://schemas.microsoft.com/office/powerpoint/2010/main" val="718225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942F80-903C-815F-CD8D-4830ED164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5BD5B3-4F7E-49AF-A9DF-49E4035284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6A3A999-399B-E062-BB06-03B480E1BB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CE2614C-64B3-1480-4C6D-661E2288D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01D7210-26BA-C88E-70BA-5FC46E9448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3A4DE6F-B04F-8002-BC71-F8791152D2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E837340-3644-A665-89C3-1406AEBB8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347" y="294538"/>
            <a:ext cx="10808204" cy="1033669"/>
          </a:xfrm>
        </p:spPr>
        <p:txBody>
          <a:bodyPr>
            <a:normAutofit/>
          </a:bodyPr>
          <a:lstStyle/>
          <a:p>
            <a:pPr lvl="0"/>
            <a:r>
              <a:rPr lang="da-DK" sz="4000" b="1" dirty="0">
                <a:solidFill>
                  <a:schemeClr val="bg1"/>
                </a:solidFill>
              </a:rPr>
              <a:t>1. Postkasser v. bestyrelsen</a:t>
            </a:r>
            <a:endParaRPr lang="da-DK" sz="4000" dirty="0">
              <a:solidFill>
                <a:schemeClr val="bg1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C1000DD-88DA-395D-18D2-41791E13D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458" y="1768454"/>
            <a:ext cx="11907306" cy="4795008"/>
          </a:xfrm>
        </p:spPr>
        <p:txBody>
          <a:bodyPr anchor="ctr">
            <a:normAutofit fontScale="77500" lnSpcReduction="20000"/>
          </a:bodyPr>
          <a:lstStyle/>
          <a:p>
            <a:pPr marL="0" indent="0">
              <a:buNone/>
            </a:pPr>
            <a:r>
              <a:rPr lang="da-DK" dirty="0"/>
              <a:t>Bestyrelsen fremsætter derfor en indstilling til generalforsamlingen, som bedes tage stilling til;</a:t>
            </a:r>
          </a:p>
          <a:p>
            <a:pPr marL="0" indent="0">
              <a:buNone/>
            </a:pPr>
            <a:endParaRPr lang="da-DK" dirty="0"/>
          </a:p>
          <a:p>
            <a:pPr marL="0" lvl="0" indent="0">
              <a:buNone/>
            </a:pPr>
            <a:r>
              <a:rPr lang="da-DK" b="1" dirty="0"/>
              <a:t>1. Skal grundejerforeningen fortsat eje og drifte fælles postkasseanlæg?</a:t>
            </a:r>
            <a:br>
              <a:rPr lang="da-DK" dirty="0"/>
            </a:br>
            <a:endParaRPr lang="da-DK" dirty="0"/>
          </a:p>
          <a:p>
            <a:pPr marL="0" indent="0">
              <a:buNone/>
            </a:pPr>
            <a:r>
              <a:rPr lang="da-DK" dirty="0"/>
              <a:t>Hvis der stemmes ja til at grundejerforeningen fortsat skal eje og drifte postkasseanlæg giver generalforsamlingen den nye bestyrelse mandat til;</a:t>
            </a:r>
            <a:br>
              <a:rPr lang="da-DK" dirty="0"/>
            </a:br>
            <a:endParaRPr lang="da-DK" dirty="0"/>
          </a:p>
          <a:p>
            <a:pPr lvl="0"/>
            <a:r>
              <a:rPr lang="da-DK" dirty="0"/>
              <a:t>at indhente tilbud på renovering af postkasseanlæg og indgå aftale indenfor en økonomisk ramme på op til 90.000 kr. inkl. moms.</a:t>
            </a:r>
          </a:p>
          <a:p>
            <a:pPr marL="0" indent="0">
              <a:buNone/>
            </a:pPr>
            <a:r>
              <a:rPr lang="da-DK" b="1" dirty="0"/>
              <a:t>Hvis der stemmes nej til at grundejerforeningen fortsat ejer og drifter fælles postkasseanlæg giver generalforsamlingen den nye bestyrelse mandat til;</a:t>
            </a:r>
            <a:br>
              <a:rPr lang="da-DK" dirty="0"/>
            </a:br>
            <a:endParaRPr lang="da-DK" dirty="0"/>
          </a:p>
          <a:p>
            <a:pPr lvl="0"/>
            <a:r>
              <a:rPr lang="da-DK" dirty="0"/>
              <a:t>at undersøge med DAO om grundejerforeningen er forpligtiget til at opretholde og drive det eksisterende postkasseanlæg, </a:t>
            </a:r>
          </a:p>
          <a:p>
            <a:pPr lvl="0"/>
            <a:r>
              <a:rPr lang="da-DK" dirty="0"/>
              <a:t>hvis dette ikke er tilfældet at nedlægge postkasseanlæggene inden næste generalforsamling. </a:t>
            </a:r>
          </a:p>
          <a:p>
            <a:pPr marL="0" indent="0">
              <a:buNone/>
            </a:pPr>
            <a:endParaRPr lang="da-DK" sz="1050" dirty="0"/>
          </a:p>
        </p:txBody>
      </p:sp>
      <p:sp>
        <p:nvSpPr>
          <p:cNvPr id="4" name="Pladsholder til indhold 2">
            <a:extLst>
              <a:ext uri="{FF2B5EF4-FFF2-40B4-BE49-F238E27FC236}">
                <a16:creationId xmlns:a16="http://schemas.microsoft.com/office/drawing/2014/main" id="{24B0C5CF-59AD-664E-1F00-E96E688BCCFE}"/>
              </a:ext>
            </a:extLst>
          </p:cNvPr>
          <p:cNvSpPr txBox="1">
            <a:spLocks/>
          </p:cNvSpPr>
          <p:nvPr/>
        </p:nvSpPr>
        <p:spPr>
          <a:xfrm>
            <a:off x="915881" y="2037678"/>
            <a:ext cx="10332150" cy="4678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da-DK" sz="1050" dirty="0"/>
          </a:p>
          <a:p>
            <a:pPr marL="0" indent="0">
              <a:buFont typeface="Arial" panose="020B0604020202020204" pitchFamily="34" charset="0"/>
              <a:buNone/>
            </a:pPr>
            <a:endParaRPr lang="da-DK" sz="1050" dirty="0"/>
          </a:p>
        </p:txBody>
      </p:sp>
    </p:spTree>
    <p:extLst>
      <p:ext uri="{BB962C8B-B14F-4D97-AF65-F5344CB8AC3E}">
        <p14:creationId xmlns:p14="http://schemas.microsoft.com/office/powerpoint/2010/main" val="726830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F6AE22-71C2-343A-DF02-18F320121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5B107CC-A211-4978-6DC5-D0E18121D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5943275-A10A-879E-651C-AE60C3E44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A44D19-0FEB-BBD9-0ADB-B50F0DC8D6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5098B7-6899-F9A4-2C20-E2D6681C91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B768CA5-715A-0F12-98B1-4ED869FCB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8A51A67-CD6F-3CE0-0336-391C807D4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347" y="294538"/>
            <a:ext cx="10808204" cy="1033669"/>
          </a:xfrm>
        </p:spPr>
        <p:txBody>
          <a:bodyPr>
            <a:normAutofit fontScale="90000"/>
          </a:bodyPr>
          <a:lstStyle/>
          <a:p>
            <a:r>
              <a:rPr lang="da-DK" sz="4000" b="1" dirty="0">
                <a:solidFill>
                  <a:schemeClr val="bg1"/>
                </a:solidFill>
              </a:rPr>
              <a:t>2. </a:t>
            </a:r>
            <a:r>
              <a:rPr lang="da-DK" b="1" dirty="0">
                <a:solidFill>
                  <a:schemeClr val="bg1"/>
                </a:solidFill>
              </a:rPr>
              <a:t>Vejdæmpning - hastighed</a:t>
            </a:r>
            <a:br>
              <a:rPr lang="da-DK" dirty="0"/>
            </a:br>
            <a:endParaRPr lang="da-DK" sz="4000" dirty="0">
              <a:solidFill>
                <a:schemeClr val="bg1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F7A7B1F-1C21-841E-75F6-ED7655ED3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622745"/>
            <a:ext cx="12191998" cy="5093115"/>
          </a:xfrm>
        </p:spPr>
        <p:txBody>
          <a:bodyPr anchor="ctr">
            <a:normAutofit/>
          </a:bodyPr>
          <a:lstStyle/>
          <a:p>
            <a:r>
              <a:rPr lang="da-DK" dirty="0"/>
              <a:t>Generalforsamlingen besluttede i 2025 at udskifte de eksisterende vejbump med helleblok. En løsning til ca. kr. 20.000 inkl. moms.</a:t>
            </a:r>
          </a:p>
          <a:p>
            <a:r>
              <a:rPr lang="da-DK" dirty="0"/>
              <a:t>I myndighedsprocessen rejste Politiet en række spørgsmål til projektet – som kræver at bestyrelsen indhenter ekstern rådgivning (lovlighed af eksisterende løsning, valg af ny løsning og afstandskrav). </a:t>
            </a:r>
          </a:p>
          <a:p>
            <a:r>
              <a:rPr lang="da-DK" dirty="0"/>
              <a:t>Vi rettede derfor henvendelse til Trafikgummi.dk, som afgav et tilbud på helleblokke samt varetagelse af myndighedsprocessen. Tilbuddet beløb sig til ca. kr. 45.000 inkl. moms.</a:t>
            </a:r>
          </a:p>
          <a:p>
            <a:r>
              <a:rPr lang="da-DK" dirty="0"/>
              <a:t>Da tilbuddet var væsentlig større end det projekt, som blev godkendt på generalforsamlingen 2025, besluttede bestyrelsen, at det var nødvendigt at genfremsætte forslaget på næstkommende generalforsamling.</a:t>
            </a:r>
          </a:p>
          <a:p>
            <a:pPr marL="0" indent="0">
              <a:buNone/>
            </a:pPr>
            <a:endParaRPr lang="da-DK" sz="1050" dirty="0"/>
          </a:p>
        </p:txBody>
      </p:sp>
      <p:sp>
        <p:nvSpPr>
          <p:cNvPr id="4" name="Pladsholder til indhold 2">
            <a:extLst>
              <a:ext uri="{FF2B5EF4-FFF2-40B4-BE49-F238E27FC236}">
                <a16:creationId xmlns:a16="http://schemas.microsoft.com/office/drawing/2014/main" id="{69269607-E029-E971-0438-D0C69D34C76A}"/>
              </a:ext>
            </a:extLst>
          </p:cNvPr>
          <p:cNvSpPr txBox="1">
            <a:spLocks/>
          </p:cNvSpPr>
          <p:nvPr/>
        </p:nvSpPr>
        <p:spPr>
          <a:xfrm>
            <a:off x="915881" y="2037678"/>
            <a:ext cx="10332150" cy="4678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da-DK" sz="1050" dirty="0"/>
          </a:p>
          <a:p>
            <a:pPr marL="0" indent="0">
              <a:buFont typeface="Arial" panose="020B0604020202020204" pitchFamily="34" charset="0"/>
              <a:buNone/>
            </a:pPr>
            <a:endParaRPr lang="da-DK" sz="1050" dirty="0"/>
          </a:p>
        </p:txBody>
      </p:sp>
    </p:spTree>
    <p:extLst>
      <p:ext uri="{BB962C8B-B14F-4D97-AF65-F5344CB8AC3E}">
        <p14:creationId xmlns:p14="http://schemas.microsoft.com/office/powerpoint/2010/main" val="3135289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F83284-6D94-775D-D123-4E5970173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47EC640-21BA-1FB0-0668-DD9D850BE1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35E8F85-EB3F-06DB-4952-F25F04DE1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EFD8D7C-173E-964A-33D9-92409295F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0ABC25D-F273-7A91-7970-184569065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FFCDE22-209F-40F2-1A81-A63482697E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A6D0581-3F95-C888-964B-BBEBB2351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347" y="294538"/>
            <a:ext cx="10808204" cy="1033669"/>
          </a:xfrm>
        </p:spPr>
        <p:txBody>
          <a:bodyPr>
            <a:normAutofit fontScale="90000"/>
          </a:bodyPr>
          <a:lstStyle/>
          <a:p>
            <a:r>
              <a:rPr lang="da-DK" sz="4000" b="1" dirty="0">
                <a:solidFill>
                  <a:schemeClr val="bg1"/>
                </a:solidFill>
              </a:rPr>
              <a:t>2. </a:t>
            </a:r>
            <a:r>
              <a:rPr lang="da-DK" b="1" dirty="0">
                <a:solidFill>
                  <a:schemeClr val="bg1"/>
                </a:solidFill>
              </a:rPr>
              <a:t>Vejdæmpning - hastighed</a:t>
            </a:r>
            <a:br>
              <a:rPr lang="da-DK" dirty="0"/>
            </a:br>
            <a:endParaRPr lang="da-DK" sz="4000" dirty="0">
              <a:solidFill>
                <a:schemeClr val="bg1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3677CDF-E5D1-F01D-38BF-6CAB174C6B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622745"/>
            <a:ext cx="12191998" cy="509311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dirty="0"/>
              <a:t>Bestyrelsen fremsætter derfor en indstilling til generalforsamlingen, som bedes tage </a:t>
            </a:r>
            <a:r>
              <a:rPr lang="da-DK"/>
              <a:t>stilling til:</a:t>
            </a:r>
            <a:br>
              <a:rPr lang="da-DK"/>
            </a:br>
            <a:r>
              <a:rPr lang="da-DK"/>
              <a:t> </a:t>
            </a:r>
            <a:endParaRPr lang="da-DK" dirty="0"/>
          </a:p>
          <a:p>
            <a:pPr marL="0" lvl="0" indent="0">
              <a:buNone/>
            </a:pPr>
            <a:r>
              <a:rPr lang="da-DK" b="1" dirty="0"/>
              <a:t>1. Er der behov for tiltag, der skal nedsætte farten på </a:t>
            </a:r>
            <a:r>
              <a:rPr lang="da-DK" b="1" dirty="0" err="1"/>
              <a:t>Rolandsvej</a:t>
            </a:r>
            <a:r>
              <a:rPr lang="da-DK" b="1" dirty="0"/>
              <a:t>? </a:t>
            </a:r>
            <a:br>
              <a:rPr lang="da-DK" dirty="0"/>
            </a:br>
            <a:br>
              <a:rPr lang="da-DK" dirty="0"/>
            </a:br>
            <a:r>
              <a:rPr lang="da-DK" dirty="0"/>
              <a:t>Hvis der stemmes ja til at grundejerforeningen skal etablere fartdæmpning på </a:t>
            </a:r>
            <a:r>
              <a:rPr lang="da-DK" dirty="0" err="1"/>
              <a:t>Rolandsvej</a:t>
            </a:r>
            <a:r>
              <a:rPr lang="da-DK" dirty="0"/>
              <a:t> giver generalforsamlingen den nye bestyrelse mandat til;</a:t>
            </a:r>
            <a:br>
              <a:rPr lang="da-DK" dirty="0"/>
            </a:br>
            <a:endParaRPr lang="da-DK" dirty="0"/>
          </a:p>
          <a:p>
            <a:pPr lvl="1"/>
            <a:r>
              <a:rPr lang="da-DK" sz="2800" dirty="0"/>
              <a:t>at indhente tilbud på renovering af fartdæmpning og indgå aftale indenfor en økonomisk ramme på op til 55.000 kr. inkl. moms.</a:t>
            </a:r>
          </a:p>
          <a:p>
            <a:pPr marL="0" indent="0">
              <a:buNone/>
            </a:pPr>
            <a:endParaRPr lang="da-DK" sz="1050" dirty="0"/>
          </a:p>
        </p:txBody>
      </p:sp>
      <p:sp>
        <p:nvSpPr>
          <p:cNvPr id="4" name="Pladsholder til indhold 2">
            <a:extLst>
              <a:ext uri="{FF2B5EF4-FFF2-40B4-BE49-F238E27FC236}">
                <a16:creationId xmlns:a16="http://schemas.microsoft.com/office/drawing/2014/main" id="{5415C7B6-0E1D-9EF0-EDC6-D46606B753FF}"/>
              </a:ext>
            </a:extLst>
          </p:cNvPr>
          <p:cNvSpPr txBox="1">
            <a:spLocks/>
          </p:cNvSpPr>
          <p:nvPr/>
        </p:nvSpPr>
        <p:spPr>
          <a:xfrm>
            <a:off x="915881" y="2037678"/>
            <a:ext cx="10332150" cy="4678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da-DK" sz="1050" dirty="0"/>
          </a:p>
          <a:p>
            <a:pPr marL="0" indent="0">
              <a:buFont typeface="Arial" panose="020B0604020202020204" pitchFamily="34" charset="0"/>
              <a:buNone/>
            </a:pPr>
            <a:endParaRPr lang="da-DK" sz="1050" dirty="0"/>
          </a:p>
        </p:txBody>
      </p:sp>
    </p:spTree>
    <p:extLst>
      <p:ext uri="{BB962C8B-B14F-4D97-AF65-F5344CB8AC3E}">
        <p14:creationId xmlns:p14="http://schemas.microsoft.com/office/powerpoint/2010/main" val="1733526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58449C-AA34-3DE6-6F0C-2D3F09B04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EBD8C58-C91D-D5F0-F958-063ACC6E1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078AC2E-A6A4-C4ED-3A2E-836C5570EE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59870A0-AD95-8F10-B534-E992077EC7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12745E-9C31-8CDE-5468-85B00D461B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AA57A4-8F6A-C077-5280-A2D545003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63753EE-42E3-1A48-1BEE-384E217D8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347" y="294538"/>
            <a:ext cx="10808204" cy="1033669"/>
          </a:xfrm>
        </p:spPr>
        <p:txBody>
          <a:bodyPr>
            <a:normAutofit fontScale="90000"/>
          </a:bodyPr>
          <a:lstStyle/>
          <a:p>
            <a:r>
              <a:rPr lang="da-DK" sz="4000" b="1" dirty="0">
                <a:solidFill>
                  <a:schemeClr val="bg1"/>
                </a:solidFill>
              </a:rPr>
              <a:t>3. </a:t>
            </a:r>
            <a:r>
              <a:rPr lang="da-DK" b="1" dirty="0">
                <a:solidFill>
                  <a:schemeClr val="bg1"/>
                </a:solidFill>
              </a:rPr>
              <a:t>Udskiftning af trappe til badebro</a:t>
            </a:r>
            <a:br>
              <a:rPr lang="da-DK" dirty="0"/>
            </a:br>
            <a:endParaRPr lang="da-DK" sz="4000" dirty="0">
              <a:solidFill>
                <a:schemeClr val="bg1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C16F23D-DEC4-D7DC-452F-B0F655971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622745"/>
            <a:ext cx="12191998" cy="509311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dirty="0"/>
              <a:t>Forslag fra Evald </a:t>
            </a:r>
            <a:r>
              <a:rPr lang="da-DK" dirty="0" err="1"/>
              <a:t>Gohs</a:t>
            </a:r>
            <a:r>
              <a:rPr lang="da-DK" dirty="0"/>
              <a:t>, </a:t>
            </a:r>
            <a:r>
              <a:rPr lang="da-DK" dirty="0" err="1"/>
              <a:t>Hermodsvej</a:t>
            </a:r>
            <a:r>
              <a:rPr lang="da-DK" dirty="0"/>
              <a:t> 9</a:t>
            </a:r>
          </a:p>
          <a:p>
            <a:pPr marL="0" indent="0">
              <a:buNone/>
            </a:pPr>
            <a:endParaRPr lang="da-DK" dirty="0"/>
          </a:p>
          <a:p>
            <a:pPr lvl="0"/>
            <a:r>
              <a:rPr lang="da-DK" dirty="0"/>
              <a:t>vi får en ny trappe til vores badebro - af sikkerhedsmæssige burde den skiftes.</a:t>
            </a:r>
          </a:p>
          <a:p>
            <a:pPr marL="0" indent="0">
              <a:buNone/>
            </a:pPr>
            <a:endParaRPr lang="da-DK" sz="1050" dirty="0"/>
          </a:p>
        </p:txBody>
      </p:sp>
      <p:sp>
        <p:nvSpPr>
          <p:cNvPr id="4" name="Pladsholder til indhold 2">
            <a:extLst>
              <a:ext uri="{FF2B5EF4-FFF2-40B4-BE49-F238E27FC236}">
                <a16:creationId xmlns:a16="http://schemas.microsoft.com/office/drawing/2014/main" id="{87A74753-72C9-6DED-B25C-DEB635F0F255}"/>
              </a:ext>
            </a:extLst>
          </p:cNvPr>
          <p:cNvSpPr txBox="1">
            <a:spLocks/>
          </p:cNvSpPr>
          <p:nvPr/>
        </p:nvSpPr>
        <p:spPr>
          <a:xfrm>
            <a:off x="915881" y="2037678"/>
            <a:ext cx="10332150" cy="4678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da-DK" sz="1050" dirty="0"/>
          </a:p>
          <a:p>
            <a:pPr marL="0" indent="0">
              <a:buFont typeface="Arial" panose="020B0604020202020204" pitchFamily="34" charset="0"/>
              <a:buNone/>
            </a:pPr>
            <a:endParaRPr lang="da-DK" sz="1050" dirty="0"/>
          </a:p>
        </p:txBody>
      </p:sp>
    </p:spTree>
    <p:extLst>
      <p:ext uri="{BB962C8B-B14F-4D97-AF65-F5344CB8AC3E}">
        <p14:creationId xmlns:p14="http://schemas.microsoft.com/office/powerpoint/2010/main" val="2556128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880C63-B20B-D04B-33A5-E3BA3B150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194DC00-5C54-FF06-7ABB-7559E0E7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A8FD25-00A8-594C-C06B-387DD195A7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32A00E2-C70C-7C05-E95F-22383D61D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0F31DDF-5F67-5006-E709-2B13B0C5EB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D06A2D0-33B0-83D9-5226-9B4701989C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BF144A2-A0F8-AD91-3668-2E47AD126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347" y="294538"/>
            <a:ext cx="10808204" cy="1033669"/>
          </a:xfrm>
        </p:spPr>
        <p:txBody>
          <a:bodyPr>
            <a:normAutofit fontScale="90000"/>
          </a:bodyPr>
          <a:lstStyle/>
          <a:p>
            <a:r>
              <a:rPr lang="da-DK" b="1" dirty="0">
                <a:solidFill>
                  <a:schemeClr val="bg1"/>
                </a:solidFill>
              </a:rPr>
              <a:t>Eventuelt</a:t>
            </a:r>
            <a:br>
              <a:rPr lang="da-DK" dirty="0"/>
            </a:br>
            <a:endParaRPr lang="da-DK" sz="4000" dirty="0">
              <a:solidFill>
                <a:schemeClr val="bg1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61AFB1F-6109-0808-DAD0-ED78DD09F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622745"/>
            <a:ext cx="12191998" cy="5093115"/>
          </a:xfrm>
        </p:spPr>
        <p:txBody>
          <a:bodyPr anchor="ctr">
            <a:normAutofit/>
          </a:bodyPr>
          <a:lstStyle/>
          <a:p>
            <a:pPr marL="0" lvl="0" indent="0">
              <a:buNone/>
            </a:pPr>
            <a:r>
              <a:rPr lang="da-DK" b="1" dirty="0"/>
              <a:t>Punkt til diskussion af beskæring af buske og træer mod vejen/fællesarealer</a:t>
            </a:r>
            <a:endParaRPr lang="da-DK" dirty="0"/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Dette forslag fra Hanne og Torben Nordstrøm, Neptunvej 2, er af grundejer ønsket sat på som et punkt til drøftelse under EVT.   </a:t>
            </a:r>
            <a:br>
              <a:rPr lang="da-DK" dirty="0"/>
            </a:br>
            <a:endParaRPr lang="da-DK" dirty="0"/>
          </a:p>
          <a:p>
            <a:pPr lvl="0"/>
            <a:r>
              <a:rPr lang="da-DK" dirty="0"/>
              <a:t>at buske og træer beskæres mod vejen/fællesarealer. </a:t>
            </a:r>
            <a:br>
              <a:rPr lang="da-DK" dirty="0"/>
            </a:br>
            <a:endParaRPr lang="da-DK" dirty="0"/>
          </a:p>
          <a:p>
            <a:pPr marL="0" indent="0">
              <a:buNone/>
            </a:pPr>
            <a:endParaRPr lang="da-DK" sz="1050" dirty="0"/>
          </a:p>
        </p:txBody>
      </p:sp>
      <p:sp>
        <p:nvSpPr>
          <p:cNvPr id="4" name="Pladsholder til indhold 2">
            <a:extLst>
              <a:ext uri="{FF2B5EF4-FFF2-40B4-BE49-F238E27FC236}">
                <a16:creationId xmlns:a16="http://schemas.microsoft.com/office/drawing/2014/main" id="{E9369C04-CD12-E431-BC81-EB4F0FA0CB2D}"/>
              </a:ext>
            </a:extLst>
          </p:cNvPr>
          <p:cNvSpPr txBox="1">
            <a:spLocks/>
          </p:cNvSpPr>
          <p:nvPr/>
        </p:nvSpPr>
        <p:spPr>
          <a:xfrm>
            <a:off x="915881" y="2037678"/>
            <a:ext cx="10332150" cy="4678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da-DK" sz="1050" dirty="0"/>
          </a:p>
          <a:p>
            <a:pPr marL="0" indent="0">
              <a:buFont typeface="Arial" panose="020B0604020202020204" pitchFamily="34" charset="0"/>
              <a:buNone/>
            </a:pPr>
            <a:endParaRPr lang="da-DK" sz="1050" dirty="0"/>
          </a:p>
        </p:txBody>
      </p:sp>
    </p:spTree>
    <p:extLst>
      <p:ext uri="{BB962C8B-B14F-4D97-AF65-F5344CB8AC3E}">
        <p14:creationId xmlns:p14="http://schemas.microsoft.com/office/powerpoint/2010/main" val="4081309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561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Office-tema</vt:lpstr>
      <vt:lpstr>Bestyrelsesindstillinger og indkomne forslag til GF 26</vt:lpstr>
      <vt:lpstr>1. Postkasser v. bestyrelsen</vt:lpstr>
      <vt:lpstr>1. Postkasser v. bestyrelsen</vt:lpstr>
      <vt:lpstr>2. Vejdæmpning - hastighed </vt:lpstr>
      <vt:lpstr>2. Vejdæmpning - hastighed </vt:lpstr>
      <vt:lpstr>3. Udskiftning af trappe til badebro </vt:lpstr>
      <vt:lpstr>Eventuelt </vt:lpstr>
    </vt:vector>
  </TitlesOfParts>
  <Company>HOFOR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Overfladevandudvalget</dc:title>
  <dc:creator>Tore Ryberg</dc:creator>
  <cp:lastModifiedBy>Tore Ryberg</cp:lastModifiedBy>
  <cp:revision>4</cp:revision>
  <dcterms:created xsi:type="dcterms:W3CDTF">2025-04-22T18:53:01Z</dcterms:created>
  <dcterms:modified xsi:type="dcterms:W3CDTF">2026-05-16T12:42:13Z</dcterms:modified>
</cp:coreProperties>
</file>