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59" r:id="rId5"/>
    <p:sldId id="260" r:id="rId6"/>
    <p:sldId id="261" r:id="rId7"/>
    <p:sldId id="262" r:id="rId8"/>
    <p:sldId id="258" r:id="rId9"/>
    <p:sldId id="267" r:id="rId10"/>
    <p:sldId id="264" r:id="rId11"/>
    <p:sldId id="265" r:id="rId12"/>
    <p:sldId id="263" r:id="rId13"/>
    <p:sldId id="266" r:id="rId14"/>
  </p:sldIdLst>
  <p:sldSz cx="12192000" cy="6858000"/>
  <p:notesSz cx="6797675" cy="9872663"/>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8BDFB9-A914-4ED8-9BA8-BF4DD22E1E48}" v="35" dt="2026-05-16T08:18:11.7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201" autoAdjust="0"/>
    <p:restoredTop sz="94660"/>
  </p:normalViewPr>
  <p:slideViewPr>
    <p:cSldViewPr snapToGrid="0">
      <p:cViewPr varScale="1">
        <p:scale>
          <a:sx n="117" d="100"/>
          <a:sy n="117" d="100"/>
        </p:scale>
        <p:origin x="630"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122D3C-DB63-D19E-A24B-463B6ED69592}"/>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CFCA4693-B510-59B3-8406-887E72E969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FCAD42E2-601D-8E45-F4C1-E74C1857B9E0}"/>
              </a:ext>
            </a:extLst>
          </p:cNvPr>
          <p:cNvSpPr>
            <a:spLocks noGrp="1"/>
          </p:cNvSpPr>
          <p:nvPr>
            <p:ph type="dt" sz="half" idx="10"/>
          </p:nvPr>
        </p:nvSpPr>
        <p:spPr/>
        <p:txBody>
          <a:bodyPr/>
          <a:lstStyle/>
          <a:p>
            <a:fld id="{F5E9698F-534E-4E9C-8457-34C5B1C61D16}" type="datetimeFigureOut">
              <a:rPr lang="da-DK" smtClean="0"/>
              <a:t>16-05-2026</a:t>
            </a:fld>
            <a:endParaRPr lang="da-DK"/>
          </a:p>
        </p:txBody>
      </p:sp>
      <p:sp>
        <p:nvSpPr>
          <p:cNvPr id="5" name="Pladsholder til sidefod 4">
            <a:extLst>
              <a:ext uri="{FF2B5EF4-FFF2-40B4-BE49-F238E27FC236}">
                <a16:creationId xmlns:a16="http://schemas.microsoft.com/office/drawing/2014/main" id="{DB9C9859-2099-6049-D708-90077F5CF0E1}"/>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8F82F05-5C9F-4E4E-03E5-33A50A00B019}"/>
              </a:ext>
            </a:extLst>
          </p:cNvPr>
          <p:cNvSpPr>
            <a:spLocks noGrp="1"/>
          </p:cNvSpPr>
          <p:nvPr>
            <p:ph type="sldNum" sz="quarter" idx="12"/>
          </p:nvPr>
        </p:nvSpPr>
        <p:spPr/>
        <p:txBody>
          <a:bodyPr/>
          <a:lstStyle/>
          <a:p>
            <a:fld id="{2DF64599-ADB8-44A2-8004-86CF7665A505}" type="slidenum">
              <a:rPr lang="da-DK" smtClean="0"/>
              <a:t>‹nr.›</a:t>
            </a:fld>
            <a:endParaRPr lang="da-DK"/>
          </a:p>
        </p:txBody>
      </p:sp>
    </p:spTree>
    <p:extLst>
      <p:ext uri="{BB962C8B-B14F-4D97-AF65-F5344CB8AC3E}">
        <p14:creationId xmlns:p14="http://schemas.microsoft.com/office/powerpoint/2010/main" val="3854667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C45D3C-84CC-A5CA-9A8D-CC000360E678}"/>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B6234974-A871-7115-136B-8994EBE91665}"/>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5A57CC61-4AD8-6EB2-8609-950B2D873B58}"/>
              </a:ext>
            </a:extLst>
          </p:cNvPr>
          <p:cNvSpPr>
            <a:spLocks noGrp="1"/>
          </p:cNvSpPr>
          <p:nvPr>
            <p:ph type="dt" sz="half" idx="10"/>
          </p:nvPr>
        </p:nvSpPr>
        <p:spPr/>
        <p:txBody>
          <a:bodyPr/>
          <a:lstStyle/>
          <a:p>
            <a:fld id="{F5E9698F-534E-4E9C-8457-34C5B1C61D16}" type="datetimeFigureOut">
              <a:rPr lang="da-DK" smtClean="0"/>
              <a:t>16-05-2026</a:t>
            </a:fld>
            <a:endParaRPr lang="da-DK"/>
          </a:p>
        </p:txBody>
      </p:sp>
      <p:sp>
        <p:nvSpPr>
          <p:cNvPr id="5" name="Pladsholder til sidefod 4">
            <a:extLst>
              <a:ext uri="{FF2B5EF4-FFF2-40B4-BE49-F238E27FC236}">
                <a16:creationId xmlns:a16="http://schemas.microsoft.com/office/drawing/2014/main" id="{B1CC514A-B8FB-0CF2-F936-FD25DC1E191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6957408-3F7D-4BCF-A4C5-BF07D3420D22}"/>
              </a:ext>
            </a:extLst>
          </p:cNvPr>
          <p:cNvSpPr>
            <a:spLocks noGrp="1"/>
          </p:cNvSpPr>
          <p:nvPr>
            <p:ph type="sldNum" sz="quarter" idx="12"/>
          </p:nvPr>
        </p:nvSpPr>
        <p:spPr/>
        <p:txBody>
          <a:bodyPr/>
          <a:lstStyle/>
          <a:p>
            <a:fld id="{2DF64599-ADB8-44A2-8004-86CF7665A505}" type="slidenum">
              <a:rPr lang="da-DK" smtClean="0"/>
              <a:t>‹nr.›</a:t>
            </a:fld>
            <a:endParaRPr lang="da-DK"/>
          </a:p>
        </p:txBody>
      </p:sp>
    </p:spTree>
    <p:extLst>
      <p:ext uri="{BB962C8B-B14F-4D97-AF65-F5344CB8AC3E}">
        <p14:creationId xmlns:p14="http://schemas.microsoft.com/office/powerpoint/2010/main" val="372576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687918ED-C7DD-F4E6-6017-75717FA1E0B7}"/>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EEE656E6-B799-015E-1218-D2F0259F50E7}"/>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235DF9E8-5AEB-3B92-4BD3-F4F644B2AA29}"/>
              </a:ext>
            </a:extLst>
          </p:cNvPr>
          <p:cNvSpPr>
            <a:spLocks noGrp="1"/>
          </p:cNvSpPr>
          <p:nvPr>
            <p:ph type="dt" sz="half" idx="10"/>
          </p:nvPr>
        </p:nvSpPr>
        <p:spPr/>
        <p:txBody>
          <a:bodyPr/>
          <a:lstStyle/>
          <a:p>
            <a:fld id="{F5E9698F-534E-4E9C-8457-34C5B1C61D16}" type="datetimeFigureOut">
              <a:rPr lang="da-DK" smtClean="0"/>
              <a:t>16-05-2026</a:t>
            </a:fld>
            <a:endParaRPr lang="da-DK"/>
          </a:p>
        </p:txBody>
      </p:sp>
      <p:sp>
        <p:nvSpPr>
          <p:cNvPr id="5" name="Pladsholder til sidefod 4">
            <a:extLst>
              <a:ext uri="{FF2B5EF4-FFF2-40B4-BE49-F238E27FC236}">
                <a16:creationId xmlns:a16="http://schemas.microsoft.com/office/drawing/2014/main" id="{7522F9C3-1CF0-A2E1-925A-7D25B42F7F5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D101ECD-B54D-CBFD-04D5-C54F1BF799DC}"/>
              </a:ext>
            </a:extLst>
          </p:cNvPr>
          <p:cNvSpPr>
            <a:spLocks noGrp="1"/>
          </p:cNvSpPr>
          <p:nvPr>
            <p:ph type="sldNum" sz="quarter" idx="12"/>
          </p:nvPr>
        </p:nvSpPr>
        <p:spPr/>
        <p:txBody>
          <a:bodyPr/>
          <a:lstStyle/>
          <a:p>
            <a:fld id="{2DF64599-ADB8-44A2-8004-86CF7665A505}" type="slidenum">
              <a:rPr lang="da-DK" smtClean="0"/>
              <a:t>‹nr.›</a:t>
            </a:fld>
            <a:endParaRPr lang="da-DK"/>
          </a:p>
        </p:txBody>
      </p:sp>
    </p:spTree>
    <p:extLst>
      <p:ext uri="{BB962C8B-B14F-4D97-AF65-F5344CB8AC3E}">
        <p14:creationId xmlns:p14="http://schemas.microsoft.com/office/powerpoint/2010/main" val="1895312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7BCF00-B063-95E5-6BE0-A54F7EC31A29}"/>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420084E3-92FD-53DA-153F-2552D34A2BF9}"/>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6FF63FF5-0FD8-3AB9-6BDB-DA4D334740A6}"/>
              </a:ext>
            </a:extLst>
          </p:cNvPr>
          <p:cNvSpPr>
            <a:spLocks noGrp="1"/>
          </p:cNvSpPr>
          <p:nvPr>
            <p:ph type="dt" sz="half" idx="10"/>
          </p:nvPr>
        </p:nvSpPr>
        <p:spPr/>
        <p:txBody>
          <a:bodyPr/>
          <a:lstStyle/>
          <a:p>
            <a:fld id="{F5E9698F-534E-4E9C-8457-34C5B1C61D16}" type="datetimeFigureOut">
              <a:rPr lang="da-DK" smtClean="0"/>
              <a:t>16-05-2026</a:t>
            </a:fld>
            <a:endParaRPr lang="da-DK"/>
          </a:p>
        </p:txBody>
      </p:sp>
      <p:sp>
        <p:nvSpPr>
          <p:cNvPr id="5" name="Pladsholder til sidefod 4">
            <a:extLst>
              <a:ext uri="{FF2B5EF4-FFF2-40B4-BE49-F238E27FC236}">
                <a16:creationId xmlns:a16="http://schemas.microsoft.com/office/drawing/2014/main" id="{59C92A2E-32A6-914F-70D5-4F1F644AB510}"/>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64E0E0F-D127-D2F8-3BC3-3B75F0E5BBD5}"/>
              </a:ext>
            </a:extLst>
          </p:cNvPr>
          <p:cNvSpPr>
            <a:spLocks noGrp="1"/>
          </p:cNvSpPr>
          <p:nvPr>
            <p:ph type="sldNum" sz="quarter" idx="12"/>
          </p:nvPr>
        </p:nvSpPr>
        <p:spPr/>
        <p:txBody>
          <a:bodyPr/>
          <a:lstStyle/>
          <a:p>
            <a:fld id="{2DF64599-ADB8-44A2-8004-86CF7665A505}" type="slidenum">
              <a:rPr lang="da-DK" smtClean="0"/>
              <a:t>‹nr.›</a:t>
            </a:fld>
            <a:endParaRPr lang="da-DK"/>
          </a:p>
        </p:txBody>
      </p:sp>
    </p:spTree>
    <p:extLst>
      <p:ext uri="{BB962C8B-B14F-4D97-AF65-F5344CB8AC3E}">
        <p14:creationId xmlns:p14="http://schemas.microsoft.com/office/powerpoint/2010/main" val="404377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D69765-F708-5C94-41B9-E37920F992FE}"/>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CC9691EE-319E-E5F0-B469-1D597323430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1BB66ADB-8980-7B0F-4957-0356803F9982}"/>
              </a:ext>
            </a:extLst>
          </p:cNvPr>
          <p:cNvSpPr>
            <a:spLocks noGrp="1"/>
          </p:cNvSpPr>
          <p:nvPr>
            <p:ph type="dt" sz="half" idx="10"/>
          </p:nvPr>
        </p:nvSpPr>
        <p:spPr/>
        <p:txBody>
          <a:bodyPr/>
          <a:lstStyle/>
          <a:p>
            <a:fld id="{F5E9698F-534E-4E9C-8457-34C5B1C61D16}" type="datetimeFigureOut">
              <a:rPr lang="da-DK" smtClean="0"/>
              <a:t>16-05-2026</a:t>
            </a:fld>
            <a:endParaRPr lang="da-DK"/>
          </a:p>
        </p:txBody>
      </p:sp>
      <p:sp>
        <p:nvSpPr>
          <p:cNvPr id="5" name="Pladsholder til sidefod 4">
            <a:extLst>
              <a:ext uri="{FF2B5EF4-FFF2-40B4-BE49-F238E27FC236}">
                <a16:creationId xmlns:a16="http://schemas.microsoft.com/office/drawing/2014/main" id="{862721C8-904E-BEA3-13FC-B8FE00D7D30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BCBF58E5-2E4D-F857-DAC0-047F5450E89E}"/>
              </a:ext>
            </a:extLst>
          </p:cNvPr>
          <p:cNvSpPr>
            <a:spLocks noGrp="1"/>
          </p:cNvSpPr>
          <p:nvPr>
            <p:ph type="sldNum" sz="quarter" idx="12"/>
          </p:nvPr>
        </p:nvSpPr>
        <p:spPr/>
        <p:txBody>
          <a:bodyPr/>
          <a:lstStyle/>
          <a:p>
            <a:fld id="{2DF64599-ADB8-44A2-8004-86CF7665A505}" type="slidenum">
              <a:rPr lang="da-DK" smtClean="0"/>
              <a:t>‹nr.›</a:t>
            </a:fld>
            <a:endParaRPr lang="da-DK"/>
          </a:p>
        </p:txBody>
      </p:sp>
    </p:spTree>
    <p:extLst>
      <p:ext uri="{BB962C8B-B14F-4D97-AF65-F5344CB8AC3E}">
        <p14:creationId xmlns:p14="http://schemas.microsoft.com/office/powerpoint/2010/main" val="2818612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42DECF-E9F8-C70E-FBAD-FB4CEFACE800}"/>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8CD7847A-2102-629F-3A0C-15E27C58ECF9}"/>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072B5CC9-4169-1490-C893-446B56C8E932}"/>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9DAE369E-9A1C-EA6A-E684-6DCE7DB71D20}"/>
              </a:ext>
            </a:extLst>
          </p:cNvPr>
          <p:cNvSpPr>
            <a:spLocks noGrp="1"/>
          </p:cNvSpPr>
          <p:nvPr>
            <p:ph type="dt" sz="half" idx="10"/>
          </p:nvPr>
        </p:nvSpPr>
        <p:spPr/>
        <p:txBody>
          <a:bodyPr/>
          <a:lstStyle/>
          <a:p>
            <a:fld id="{F5E9698F-534E-4E9C-8457-34C5B1C61D16}" type="datetimeFigureOut">
              <a:rPr lang="da-DK" smtClean="0"/>
              <a:t>16-05-2026</a:t>
            </a:fld>
            <a:endParaRPr lang="da-DK"/>
          </a:p>
        </p:txBody>
      </p:sp>
      <p:sp>
        <p:nvSpPr>
          <p:cNvPr id="6" name="Pladsholder til sidefod 5">
            <a:extLst>
              <a:ext uri="{FF2B5EF4-FFF2-40B4-BE49-F238E27FC236}">
                <a16:creationId xmlns:a16="http://schemas.microsoft.com/office/drawing/2014/main" id="{E1758905-B392-A4DD-65F7-44456748E4E3}"/>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6CF306B7-A8F5-74DF-59D8-0D5A33F2DDDC}"/>
              </a:ext>
            </a:extLst>
          </p:cNvPr>
          <p:cNvSpPr>
            <a:spLocks noGrp="1"/>
          </p:cNvSpPr>
          <p:nvPr>
            <p:ph type="sldNum" sz="quarter" idx="12"/>
          </p:nvPr>
        </p:nvSpPr>
        <p:spPr/>
        <p:txBody>
          <a:bodyPr/>
          <a:lstStyle/>
          <a:p>
            <a:fld id="{2DF64599-ADB8-44A2-8004-86CF7665A505}" type="slidenum">
              <a:rPr lang="da-DK" smtClean="0"/>
              <a:t>‹nr.›</a:t>
            </a:fld>
            <a:endParaRPr lang="da-DK"/>
          </a:p>
        </p:txBody>
      </p:sp>
    </p:spTree>
    <p:extLst>
      <p:ext uri="{BB962C8B-B14F-4D97-AF65-F5344CB8AC3E}">
        <p14:creationId xmlns:p14="http://schemas.microsoft.com/office/powerpoint/2010/main" val="2929999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911315-2654-7A99-F7E5-C0114D2F13E2}"/>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335C3102-484C-9AA2-331B-E4F3ECF49B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0E2838D8-B6E3-6037-351C-5649B8E2E62D}"/>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7EC319BE-FE6A-3F4F-1E11-3AAE745C79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C73D6AB4-D635-2EBD-947B-1E2FB984BF56}"/>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9BF6B4F6-EED3-DBBE-6AE2-ED528A5C3934}"/>
              </a:ext>
            </a:extLst>
          </p:cNvPr>
          <p:cNvSpPr>
            <a:spLocks noGrp="1"/>
          </p:cNvSpPr>
          <p:nvPr>
            <p:ph type="dt" sz="half" idx="10"/>
          </p:nvPr>
        </p:nvSpPr>
        <p:spPr/>
        <p:txBody>
          <a:bodyPr/>
          <a:lstStyle/>
          <a:p>
            <a:fld id="{F5E9698F-534E-4E9C-8457-34C5B1C61D16}" type="datetimeFigureOut">
              <a:rPr lang="da-DK" smtClean="0"/>
              <a:t>16-05-2026</a:t>
            </a:fld>
            <a:endParaRPr lang="da-DK"/>
          </a:p>
        </p:txBody>
      </p:sp>
      <p:sp>
        <p:nvSpPr>
          <p:cNvPr id="8" name="Pladsholder til sidefod 7">
            <a:extLst>
              <a:ext uri="{FF2B5EF4-FFF2-40B4-BE49-F238E27FC236}">
                <a16:creationId xmlns:a16="http://schemas.microsoft.com/office/drawing/2014/main" id="{64BE4751-199D-81FC-9C4E-7720F6E5EAB2}"/>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85EBA7EB-7B2A-952E-A3C2-00484A010614}"/>
              </a:ext>
            </a:extLst>
          </p:cNvPr>
          <p:cNvSpPr>
            <a:spLocks noGrp="1"/>
          </p:cNvSpPr>
          <p:nvPr>
            <p:ph type="sldNum" sz="quarter" idx="12"/>
          </p:nvPr>
        </p:nvSpPr>
        <p:spPr/>
        <p:txBody>
          <a:bodyPr/>
          <a:lstStyle/>
          <a:p>
            <a:fld id="{2DF64599-ADB8-44A2-8004-86CF7665A505}" type="slidenum">
              <a:rPr lang="da-DK" smtClean="0"/>
              <a:t>‹nr.›</a:t>
            </a:fld>
            <a:endParaRPr lang="da-DK"/>
          </a:p>
        </p:txBody>
      </p:sp>
    </p:spTree>
    <p:extLst>
      <p:ext uri="{BB962C8B-B14F-4D97-AF65-F5344CB8AC3E}">
        <p14:creationId xmlns:p14="http://schemas.microsoft.com/office/powerpoint/2010/main" val="776967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245F4E-0B12-21E6-249A-5995D5649106}"/>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50359631-1EF3-BE29-3F16-9ACE5EBE9E7C}"/>
              </a:ext>
            </a:extLst>
          </p:cNvPr>
          <p:cNvSpPr>
            <a:spLocks noGrp="1"/>
          </p:cNvSpPr>
          <p:nvPr>
            <p:ph type="dt" sz="half" idx="10"/>
          </p:nvPr>
        </p:nvSpPr>
        <p:spPr/>
        <p:txBody>
          <a:bodyPr/>
          <a:lstStyle/>
          <a:p>
            <a:fld id="{F5E9698F-534E-4E9C-8457-34C5B1C61D16}" type="datetimeFigureOut">
              <a:rPr lang="da-DK" smtClean="0"/>
              <a:t>16-05-2026</a:t>
            </a:fld>
            <a:endParaRPr lang="da-DK"/>
          </a:p>
        </p:txBody>
      </p:sp>
      <p:sp>
        <p:nvSpPr>
          <p:cNvPr id="4" name="Pladsholder til sidefod 3">
            <a:extLst>
              <a:ext uri="{FF2B5EF4-FFF2-40B4-BE49-F238E27FC236}">
                <a16:creationId xmlns:a16="http://schemas.microsoft.com/office/drawing/2014/main" id="{F3876DFB-2618-D4A6-87D7-35D39B17AFD5}"/>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B6DD7FAA-FBFD-4FAF-65DE-823AFACE8883}"/>
              </a:ext>
            </a:extLst>
          </p:cNvPr>
          <p:cNvSpPr>
            <a:spLocks noGrp="1"/>
          </p:cNvSpPr>
          <p:nvPr>
            <p:ph type="sldNum" sz="quarter" idx="12"/>
          </p:nvPr>
        </p:nvSpPr>
        <p:spPr/>
        <p:txBody>
          <a:bodyPr/>
          <a:lstStyle/>
          <a:p>
            <a:fld id="{2DF64599-ADB8-44A2-8004-86CF7665A505}" type="slidenum">
              <a:rPr lang="da-DK" smtClean="0"/>
              <a:t>‹nr.›</a:t>
            </a:fld>
            <a:endParaRPr lang="da-DK"/>
          </a:p>
        </p:txBody>
      </p:sp>
    </p:spTree>
    <p:extLst>
      <p:ext uri="{BB962C8B-B14F-4D97-AF65-F5344CB8AC3E}">
        <p14:creationId xmlns:p14="http://schemas.microsoft.com/office/powerpoint/2010/main" val="4120098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CB8AFA86-9FB3-A6D4-21FA-7553EE6AE98F}"/>
              </a:ext>
            </a:extLst>
          </p:cNvPr>
          <p:cNvSpPr>
            <a:spLocks noGrp="1"/>
          </p:cNvSpPr>
          <p:nvPr>
            <p:ph type="dt" sz="half" idx="10"/>
          </p:nvPr>
        </p:nvSpPr>
        <p:spPr/>
        <p:txBody>
          <a:bodyPr/>
          <a:lstStyle/>
          <a:p>
            <a:fld id="{F5E9698F-534E-4E9C-8457-34C5B1C61D16}" type="datetimeFigureOut">
              <a:rPr lang="da-DK" smtClean="0"/>
              <a:t>16-05-2026</a:t>
            </a:fld>
            <a:endParaRPr lang="da-DK"/>
          </a:p>
        </p:txBody>
      </p:sp>
      <p:sp>
        <p:nvSpPr>
          <p:cNvPr id="3" name="Pladsholder til sidefod 2">
            <a:extLst>
              <a:ext uri="{FF2B5EF4-FFF2-40B4-BE49-F238E27FC236}">
                <a16:creationId xmlns:a16="http://schemas.microsoft.com/office/drawing/2014/main" id="{52EB304D-223A-3F0C-7226-9DE591D4D088}"/>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7D67E920-3CAD-6929-4E6C-06098DE35E1D}"/>
              </a:ext>
            </a:extLst>
          </p:cNvPr>
          <p:cNvSpPr>
            <a:spLocks noGrp="1"/>
          </p:cNvSpPr>
          <p:nvPr>
            <p:ph type="sldNum" sz="quarter" idx="12"/>
          </p:nvPr>
        </p:nvSpPr>
        <p:spPr/>
        <p:txBody>
          <a:bodyPr/>
          <a:lstStyle/>
          <a:p>
            <a:fld id="{2DF64599-ADB8-44A2-8004-86CF7665A505}" type="slidenum">
              <a:rPr lang="da-DK" smtClean="0"/>
              <a:t>‹nr.›</a:t>
            </a:fld>
            <a:endParaRPr lang="da-DK"/>
          </a:p>
        </p:txBody>
      </p:sp>
    </p:spTree>
    <p:extLst>
      <p:ext uri="{BB962C8B-B14F-4D97-AF65-F5344CB8AC3E}">
        <p14:creationId xmlns:p14="http://schemas.microsoft.com/office/powerpoint/2010/main" val="2129556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8B24C7-5548-919E-C48C-9131E0C54D8F}"/>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CBD6C165-0C03-D9F3-29C4-B37E1E8E5E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C7028E28-FEE6-4691-A188-F3218A6E37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9EEF334D-78A0-9EAC-B18E-B4DBD2423DA1}"/>
              </a:ext>
            </a:extLst>
          </p:cNvPr>
          <p:cNvSpPr>
            <a:spLocks noGrp="1"/>
          </p:cNvSpPr>
          <p:nvPr>
            <p:ph type="dt" sz="half" idx="10"/>
          </p:nvPr>
        </p:nvSpPr>
        <p:spPr/>
        <p:txBody>
          <a:bodyPr/>
          <a:lstStyle/>
          <a:p>
            <a:fld id="{F5E9698F-534E-4E9C-8457-34C5B1C61D16}" type="datetimeFigureOut">
              <a:rPr lang="da-DK" smtClean="0"/>
              <a:t>16-05-2026</a:t>
            </a:fld>
            <a:endParaRPr lang="da-DK"/>
          </a:p>
        </p:txBody>
      </p:sp>
      <p:sp>
        <p:nvSpPr>
          <p:cNvPr id="6" name="Pladsholder til sidefod 5">
            <a:extLst>
              <a:ext uri="{FF2B5EF4-FFF2-40B4-BE49-F238E27FC236}">
                <a16:creationId xmlns:a16="http://schemas.microsoft.com/office/drawing/2014/main" id="{58411C3D-C79D-6591-F4F0-2DC1A35D6586}"/>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FCC02D2A-77AA-EB76-63E8-0496B32D6D10}"/>
              </a:ext>
            </a:extLst>
          </p:cNvPr>
          <p:cNvSpPr>
            <a:spLocks noGrp="1"/>
          </p:cNvSpPr>
          <p:nvPr>
            <p:ph type="sldNum" sz="quarter" idx="12"/>
          </p:nvPr>
        </p:nvSpPr>
        <p:spPr/>
        <p:txBody>
          <a:bodyPr/>
          <a:lstStyle/>
          <a:p>
            <a:fld id="{2DF64599-ADB8-44A2-8004-86CF7665A505}" type="slidenum">
              <a:rPr lang="da-DK" smtClean="0"/>
              <a:t>‹nr.›</a:t>
            </a:fld>
            <a:endParaRPr lang="da-DK"/>
          </a:p>
        </p:txBody>
      </p:sp>
    </p:spTree>
    <p:extLst>
      <p:ext uri="{BB962C8B-B14F-4D97-AF65-F5344CB8AC3E}">
        <p14:creationId xmlns:p14="http://schemas.microsoft.com/office/powerpoint/2010/main" val="3320736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6FEB3B-5076-6CD7-1FE1-A47CF69CF7A4}"/>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ED0BC542-2128-52C2-56E5-19C9F5C6DD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B62353F2-3A8B-120A-8A96-32FD85B938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E1EB323A-5704-DD11-16E5-CD098FE3A64B}"/>
              </a:ext>
            </a:extLst>
          </p:cNvPr>
          <p:cNvSpPr>
            <a:spLocks noGrp="1"/>
          </p:cNvSpPr>
          <p:nvPr>
            <p:ph type="dt" sz="half" idx="10"/>
          </p:nvPr>
        </p:nvSpPr>
        <p:spPr/>
        <p:txBody>
          <a:bodyPr/>
          <a:lstStyle/>
          <a:p>
            <a:fld id="{F5E9698F-534E-4E9C-8457-34C5B1C61D16}" type="datetimeFigureOut">
              <a:rPr lang="da-DK" smtClean="0"/>
              <a:t>16-05-2026</a:t>
            </a:fld>
            <a:endParaRPr lang="da-DK"/>
          </a:p>
        </p:txBody>
      </p:sp>
      <p:sp>
        <p:nvSpPr>
          <p:cNvPr id="6" name="Pladsholder til sidefod 5">
            <a:extLst>
              <a:ext uri="{FF2B5EF4-FFF2-40B4-BE49-F238E27FC236}">
                <a16:creationId xmlns:a16="http://schemas.microsoft.com/office/drawing/2014/main" id="{4F87BB7B-2C35-626F-C8A0-651D28216F97}"/>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D74DD6AD-0850-24B1-0B04-0F1E6DDE865A}"/>
              </a:ext>
            </a:extLst>
          </p:cNvPr>
          <p:cNvSpPr>
            <a:spLocks noGrp="1"/>
          </p:cNvSpPr>
          <p:nvPr>
            <p:ph type="sldNum" sz="quarter" idx="12"/>
          </p:nvPr>
        </p:nvSpPr>
        <p:spPr/>
        <p:txBody>
          <a:bodyPr/>
          <a:lstStyle/>
          <a:p>
            <a:fld id="{2DF64599-ADB8-44A2-8004-86CF7665A505}" type="slidenum">
              <a:rPr lang="da-DK" smtClean="0"/>
              <a:t>‹nr.›</a:t>
            </a:fld>
            <a:endParaRPr lang="da-DK"/>
          </a:p>
        </p:txBody>
      </p:sp>
    </p:spTree>
    <p:extLst>
      <p:ext uri="{BB962C8B-B14F-4D97-AF65-F5344CB8AC3E}">
        <p14:creationId xmlns:p14="http://schemas.microsoft.com/office/powerpoint/2010/main" val="2057458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A404A779-CA52-A483-CA33-2F58EE5D00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8B0987F6-5271-EBE2-B5B3-7030A64254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46192827-35BB-ED96-FD3B-91ECE502DB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5E9698F-534E-4E9C-8457-34C5B1C61D16}" type="datetimeFigureOut">
              <a:rPr lang="da-DK" smtClean="0"/>
              <a:t>16-05-2026</a:t>
            </a:fld>
            <a:endParaRPr lang="da-DK"/>
          </a:p>
        </p:txBody>
      </p:sp>
      <p:sp>
        <p:nvSpPr>
          <p:cNvPr id="5" name="Pladsholder til sidefod 4">
            <a:extLst>
              <a:ext uri="{FF2B5EF4-FFF2-40B4-BE49-F238E27FC236}">
                <a16:creationId xmlns:a16="http://schemas.microsoft.com/office/drawing/2014/main" id="{7CB580FA-4B45-7C4E-96D7-F9F1781027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7FA63265-F35A-5A1F-6235-2A943270E0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DF64599-ADB8-44A2-8004-86CF7665A505}" type="slidenum">
              <a:rPr lang="da-DK" smtClean="0"/>
              <a:t>‹nr.›</a:t>
            </a:fld>
            <a:endParaRPr lang="da-DK"/>
          </a:p>
        </p:txBody>
      </p:sp>
    </p:spTree>
    <p:extLst>
      <p:ext uri="{BB962C8B-B14F-4D97-AF65-F5344CB8AC3E}">
        <p14:creationId xmlns:p14="http://schemas.microsoft.com/office/powerpoint/2010/main" val="1564626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find-hjaelp-til-din-forening-b5365e.herodesk-help.io/da/125-vejledning-til-at-indsaette-betalingskort-som-medlem-pc" TargetMode="External"/><Relationship Id="rId2" Type="http://schemas.openxmlformats.org/officeDocument/2006/relationships/hyperlink" Target="https://faq.unioo.io/da/131-vejledning-til-oprettelse-som-medle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E5ACA7-C033-18F5-A451-D53665EE5023}"/>
              </a:ext>
            </a:extLst>
          </p:cNvPr>
          <p:cNvSpPr>
            <a:spLocks noGrp="1"/>
          </p:cNvSpPr>
          <p:nvPr>
            <p:ph type="ctrTitle"/>
          </p:nvPr>
        </p:nvSpPr>
        <p:spPr/>
        <p:txBody>
          <a:bodyPr/>
          <a:lstStyle/>
          <a:p>
            <a:r>
              <a:rPr lang="da-DK" dirty="0"/>
              <a:t>Generalforsamling </a:t>
            </a:r>
            <a:br>
              <a:rPr lang="da-DK" dirty="0"/>
            </a:br>
            <a:r>
              <a:rPr lang="da-DK" dirty="0"/>
              <a:t>16. maj 2026</a:t>
            </a:r>
          </a:p>
        </p:txBody>
      </p:sp>
      <p:sp>
        <p:nvSpPr>
          <p:cNvPr id="3" name="Undertitel 2">
            <a:extLst>
              <a:ext uri="{FF2B5EF4-FFF2-40B4-BE49-F238E27FC236}">
                <a16:creationId xmlns:a16="http://schemas.microsoft.com/office/drawing/2014/main" id="{4E10FDCA-3C50-927D-DBBD-60EFF25F4133}"/>
              </a:ext>
            </a:extLst>
          </p:cNvPr>
          <p:cNvSpPr>
            <a:spLocks noGrp="1"/>
          </p:cNvSpPr>
          <p:nvPr>
            <p:ph type="subTitle" idx="1"/>
          </p:nvPr>
        </p:nvSpPr>
        <p:spPr/>
        <p:txBody>
          <a:bodyPr>
            <a:normAutofit/>
          </a:bodyPr>
          <a:lstStyle/>
          <a:p>
            <a:r>
              <a:rPr lang="da-DK" sz="4800" dirty="0"/>
              <a:t>Næsbystrand Grundejerforening </a:t>
            </a:r>
          </a:p>
          <a:p>
            <a:r>
              <a:rPr lang="da-DK" dirty="0"/>
              <a:t>Formandens beretning</a:t>
            </a:r>
          </a:p>
        </p:txBody>
      </p:sp>
    </p:spTree>
    <p:extLst>
      <p:ext uri="{BB962C8B-B14F-4D97-AF65-F5344CB8AC3E}">
        <p14:creationId xmlns:p14="http://schemas.microsoft.com/office/powerpoint/2010/main" val="1051417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40649D-977B-29A3-589D-8FFDC25FE14B}"/>
              </a:ext>
            </a:extLst>
          </p:cNvPr>
          <p:cNvSpPr>
            <a:spLocks noGrp="1"/>
          </p:cNvSpPr>
          <p:nvPr>
            <p:ph type="title"/>
          </p:nvPr>
        </p:nvSpPr>
        <p:spPr>
          <a:xfrm>
            <a:off x="838200" y="365125"/>
            <a:ext cx="10515600" cy="1460500"/>
          </a:xfrm>
        </p:spPr>
        <p:txBody>
          <a:bodyPr>
            <a:normAutofit/>
          </a:bodyPr>
          <a:lstStyle/>
          <a:p>
            <a:r>
              <a:rPr lang="da-DK" dirty="0" err="1"/>
              <a:t>Overgåelse</a:t>
            </a:r>
            <a:r>
              <a:rPr lang="da-DK" dirty="0"/>
              <a:t> til betalingssystem </a:t>
            </a:r>
            <a:r>
              <a:rPr lang="da-DK" dirty="0" err="1"/>
              <a:t>Unioo</a:t>
            </a:r>
            <a:r>
              <a:rPr lang="da-DK" dirty="0"/>
              <a:t>.</a:t>
            </a:r>
          </a:p>
        </p:txBody>
      </p:sp>
      <p:sp>
        <p:nvSpPr>
          <p:cNvPr id="3" name="Pladsholder til indhold 2">
            <a:extLst>
              <a:ext uri="{FF2B5EF4-FFF2-40B4-BE49-F238E27FC236}">
                <a16:creationId xmlns:a16="http://schemas.microsoft.com/office/drawing/2014/main" id="{1A481E01-FADD-9BEE-452D-402CD500BA1D}"/>
              </a:ext>
            </a:extLst>
          </p:cNvPr>
          <p:cNvSpPr>
            <a:spLocks noGrp="1"/>
          </p:cNvSpPr>
          <p:nvPr>
            <p:ph idx="1"/>
          </p:nvPr>
        </p:nvSpPr>
        <p:spPr/>
        <p:txBody>
          <a:bodyPr>
            <a:normAutofit fontScale="92500" lnSpcReduction="10000"/>
          </a:bodyPr>
          <a:lstStyle/>
          <a:p>
            <a:r>
              <a:rPr lang="da-DK" b="1" dirty="0"/>
              <a:t>Tak til jer der tog kampen op.  </a:t>
            </a:r>
          </a:p>
          <a:p>
            <a:r>
              <a:rPr lang="da-DK" dirty="0"/>
              <a:t>Vi har nu 124 aktive medlemmer i </a:t>
            </a:r>
            <a:r>
              <a:rPr lang="da-DK" dirty="0" err="1"/>
              <a:t>Unioo</a:t>
            </a:r>
            <a:r>
              <a:rPr lang="da-DK" dirty="0"/>
              <a:t>. Hvilket betyder at dit kontingent trækkes automatisk næste år.</a:t>
            </a:r>
          </a:p>
          <a:p>
            <a:r>
              <a:rPr lang="da-DK" dirty="0"/>
              <a:t>Vi håber selvfølgelig på mange flere… der er 31 grundejer på bank overførelse. Der mangler 3 kontingent betalinger, hvilket ryger til inkasso efter 3 rykker. §5 i vores </a:t>
            </a:r>
            <a:r>
              <a:rPr lang="da-DK" dirty="0" err="1"/>
              <a:t>vetægter</a:t>
            </a:r>
            <a:r>
              <a:rPr lang="da-DK" dirty="0"/>
              <a:t>.</a:t>
            </a:r>
          </a:p>
          <a:p>
            <a:r>
              <a:rPr lang="da-DK" dirty="0"/>
              <a:t>Vi arbejder på at nye Medlemmer/grundejer fra start bliver indmeldt i </a:t>
            </a:r>
            <a:r>
              <a:rPr lang="da-DK" dirty="0" err="1"/>
              <a:t>Unioo</a:t>
            </a:r>
            <a:r>
              <a:rPr lang="da-DK" dirty="0"/>
              <a:t>. </a:t>
            </a:r>
          </a:p>
          <a:p>
            <a:r>
              <a:rPr lang="da-DK" dirty="0"/>
              <a:t>Det koster 9,70 </a:t>
            </a:r>
            <a:r>
              <a:rPr lang="da-DK" dirty="0" err="1"/>
              <a:t>kr</a:t>
            </a:r>
            <a:r>
              <a:rPr lang="da-DK" dirty="0"/>
              <a:t> i gebyr at betale sit kontingent. Det koster </a:t>
            </a:r>
            <a:r>
              <a:rPr lang="da-DK" dirty="0" err="1"/>
              <a:t>gurndejerfreningen</a:t>
            </a:r>
            <a:r>
              <a:rPr lang="da-DK" dirty="0"/>
              <a:t> 6.59. det er et gebyr på 16,29 kr. Hvilket findes mange steder.</a:t>
            </a:r>
          </a:p>
          <a:p>
            <a:endParaRPr lang="da-DK" dirty="0"/>
          </a:p>
          <a:p>
            <a:endParaRPr lang="da-DK" dirty="0"/>
          </a:p>
        </p:txBody>
      </p:sp>
    </p:spTree>
    <p:extLst>
      <p:ext uri="{BB962C8B-B14F-4D97-AF65-F5344CB8AC3E}">
        <p14:creationId xmlns:p14="http://schemas.microsoft.com/office/powerpoint/2010/main" val="381057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A5F215-10A9-6836-2F29-D232F7058803}"/>
              </a:ext>
            </a:extLst>
          </p:cNvPr>
          <p:cNvSpPr>
            <a:spLocks noGrp="1"/>
          </p:cNvSpPr>
          <p:nvPr>
            <p:ph type="title"/>
          </p:nvPr>
        </p:nvSpPr>
        <p:spPr/>
        <p:txBody>
          <a:bodyPr/>
          <a:lstStyle/>
          <a:p>
            <a:r>
              <a:rPr lang="da-DK" dirty="0" err="1"/>
              <a:t>Overgåelse</a:t>
            </a:r>
            <a:r>
              <a:rPr lang="da-DK" dirty="0"/>
              <a:t> til betalingssystem </a:t>
            </a:r>
            <a:r>
              <a:rPr lang="da-DK" dirty="0" err="1"/>
              <a:t>Unioo</a:t>
            </a:r>
            <a:endParaRPr lang="da-DK" dirty="0"/>
          </a:p>
        </p:txBody>
      </p:sp>
      <p:sp>
        <p:nvSpPr>
          <p:cNvPr id="3" name="Pladsholder til indhold 2">
            <a:extLst>
              <a:ext uri="{FF2B5EF4-FFF2-40B4-BE49-F238E27FC236}">
                <a16:creationId xmlns:a16="http://schemas.microsoft.com/office/drawing/2014/main" id="{366AE8F2-7945-F817-4DAE-541FED5253E6}"/>
              </a:ext>
            </a:extLst>
          </p:cNvPr>
          <p:cNvSpPr>
            <a:spLocks noGrp="1"/>
          </p:cNvSpPr>
          <p:nvPr>
            <p:ph idx="1"/>
          </p:nvPr>
        </p:nvSpPr>
        <p:spPr/>
        <p:txBody>
          <a:bodyPr>
            <a:normAutofit/>
          </a:bodyPr>
          <a:lstStyle/>
          <a:p>
            <a:pPr marL="0" indent="0">
              <a:buNone/>
            </a:pPr>
            <a:endParaRPr lang="da-DK" dirty="0"/>
          </a:p>
          <a:p>
            <a:pPr marL="0" indent="0">
              <a:buNone/>
            </a:pPr>
            <a:r>
              <a:rPr lang="da-DK" dirty="0"/>
              <a:t>Hvad betyder det for os som grundejerforening at betalingssystemet overgår til </a:t>
            </a:r>
            <a:r>
              <a:rPr lang="da-DK" dirty="0" err="1"/>
              <a:t>Unioo</a:t>
            </a:r>
            <a:r>
              <a:rPr lang="da-DK" dirty="0"/>
              <a:t> ?</a:t>
            </a:r>
          </a:p>
          <a:p>
            <a:pPr marL="0" indent="0">
              <a:buNone/>
            </a:pPr>
            <a:r>
              <a:rPr lang="da-DK" dirty="0"/>
              <a:t>Vi som forening sparre rigtigt meget tid, da vi lige nu sidder og kontrollere om alle har betalt via bank. Dette står ikke altid som det skal og man må nogen gange gennemgå vores adresse liste for at se hvem der har betalt. Nogen gange får nogen betalt 2-3 gange og skal have penge tilbage. I år har vi jongleret mellem tre systemer, det gode ved det er at næste år er de 124 til automatisk betaling og de skal ikke kontrolleres mere.</a:t>
            </a:r>
          </a:p>
        </p:txBody>
      </p:sp>
    </p:spTree>
    <p:extLst>
      <p:ext uri="{BB962C8B-B14F-4D97-AF65-F5344CB8AC3E}">
        <p14:creationId xmlns:p14="http://schemas.microsoft.com/office/powerpoint/2010/main" val="11235068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D24F8E-9576-A534-01D1-FBB77F1CC863}"/>
              </a:ext>
            </a:extLst>
          </p:cNvPr>
          <p:cNvSpPr>
            <a:spLocks noGrp="1"/>
          </p:cNvSpPr>
          <p:nvPr>
            <p:ph type="title"/>
          </p:nvPr>
        </p:nvSpPr>
        <p:spPr/>
        <p:txBody>
          <a:bodyPr/>
          <a:lstStyle/>
          <a:p>
            <a:r>
              <a:rPr lang="da-DK" dirty="0"/>
              <a:t>Lidt om </a:t>
            </a:r>
            <a:r>
              <a:rPr lang="da-DK" dirty="0" err="1"/>
              <a:t>Unioo</a:t>
            </a:r>
            <a:r>
              <a:rPr lang="da-DK" dirty="0"/>
              <a:t> </a:t>
            </a:r>
          </a:p>
        </p:txBody>
      </p:sp>
      <p:sp>
        <p:nvSpPr>
          <p:cNvPr id="3" name="Pladsholder til indhold 2">
            <a:extLst>
              <a:ext uri="{FF2B5EF4-FFF2-40B4-BE49-F238E27FC236}">
                <a16:creationId xmlns:a16="http://schemas.microsoft.com/office/drawing/2014/main" id="{BF154E10-4066-0813-D5F6-A6F065B9AC62}"/>
              </a:ext>
            </a:extLst>
          </p:cNvPr>
          <p:cNvSpPr>
            <a:spLocks noGrp="1"/>
          </p:cNvSpPr>
          <p:nvPr>
            <p:ph idx="1"/>
          </p:nvPr>
        </p:nvSpPr>
        <p:spPr>
          <a:xfrm>
            <a:off x="838200" y="1244600"/>
            <a:ext cx="10515600" cy="4932363"/>
          </a:xfrm>
        </p:spPr>
        <p:txBody>
          <a:bodyPr>
            <a:normAutofit fontScale="55000" lnSpcReduction="20000"/>
          </a:bodyPr>
          <a:lstStyle/>
          <a:p>
            <a:pPr marL="0" indent="0">
              <a:buNone/>
            </a:pPr>
            <a:endParaRPr lang="da-DK" dirty="0"/>
          </a:p>
          <a:p>
            <a:endParaRPr lang="da-DK" dirty="0"/>
          </a:p>
          <a:p>
            <a:r>
              <a:rPr lang="da-DK" dirty="0" err="1"/>
              <a:t>Unioo</a:t>
            </a:r>
            <a:r>
              <a:rPr lang="da-DK" dirty="0"/>
              <a:t> er født ud af et ønske om at forandre den måde, vi driver organisationer og frivillighed på. Med en dyb respekt for de mange ulønnede og frivillige mennesker, udvikler vi værktøjer som gør det nemmere og sjovere at drive forening. Vi frigiver dyrebar tid, så foreningernes frivillige kan fokusere på det, som de brænder for.</a:t>
            </a:r>
          </a:p>
          <a:p>
            <a:r>
              <a:rPr lang="da-DK" dirty="0"/>
              <a:t>Du kan altid som grundejer ringe til </a:t>
            </a:r>
            <a:r>
              <a:rPr lang="da-DK" dirty="0" err="1"/>
              <a:t>Unioo</a:t>
            </a:r>
            <a:r>
              <a:rPr lang="da-DK" dirty="0"/>
              <a:t> om hjælp eller spørgsmål. </a:t>
            </a:r>
          </a:p>
          <a:p>
            <a:r>
              <a:rPr lang="da-DK" dirty="0"/>
              <a:t>Ring på +45 5555 6610 </a:t>
            </a:r>
          </a:p>
          <a:p>
            <a:r>
              <a:rPr lang="da-DK" dirty="0"/>
              <a:t>De tager sig god tid og de er virkelig flinke i telefonen.  </a:t>
            </a:r>
          </a:p>
          <a:p>
            <a:r>
              <a:rPr lang="da-DK" dirty="0"/>
              <a:t>Du kan også prøve selv. Her er et par selvhjælps link Fra </a:t>
            </a:r>
            <a:r>
              <a:rPr lang="da-DK" dirty="0" err="1"/>
              <a:t>Unioo</a:t>
            </a:r>
            <a:r>
              <a:rPr lang="da-DK" dirty="0"/>
              <a:t>.</a:t>
            </a:r>
          </a:p>
          <a:p>
            <a:r>
              <a:rPr lang="da-DK" dirty="0"/>
              <a:t>Der sendes et link til din mail fra </a:t>
            </a:r>
            <a:r>
              <a:rPr lang="da-DK" dirty="0" err="1"/>
              <a:t>Unioo</a:t>
            </a:r>
            <a:r>
              <a:rPr lang="da-DK" dirty="0"/>
              <a:t>( som vi i bestyrelsen sende ud i gennem </a:t>
            </a:r>
            <a:r>
              <a:rPr lang="da-DK" dirty="0" err="1"/>
              <a:t>Unioo</a:t>
            </a:r>
            <a:r>
              <a:rPr lang="da-DK" dirty="0"/>
              <a:t>), så er du klar til at benytte de </a:t>
            </a:r>
            <a:r>
              <a:rPr lang="da-DK" dirty="0" err="1"/>
              <a:t>links,som</a:t>
            </a:r>
            <a:r>
              <a:rPr lang="da-DK" dirty="0"/>
              <a:t> vejledning.</a:t>
            </a:r>
          </a:p>
          <a:p>
            <a:r>
              <a:rPr lang="da-DK" dirty="0">
                <a:hlinkClick r:id="rId2"/>
              </a:rPr>
              <a:t>https://faq.unioo.io/da/131-vejledning-til-oprettelse-som-medlem</a:t>
            </a:r>
            <a:endParaRPr lang="da-DK" dirty="0"/>
          </a:p>
          <a:p>
            <a:r>
              <a:rPr lang="da-DK" dirty="0">
                <a:hlinkClick r:id="rId3"/>
              </a:rPr>
              <a:t>https://find-hjaelp-til-din-forening-b5365e.herodesk-help.io/da/125-vejledning-til-at-indsaette-betalingskort-som-medlem-pc</a:t>
            </a:r>
            <a:endParaRPr lang="da-DK" dirty="0"/>
          </a:p>
          <a:p>
            <a:r>
              <a:rPr lang="da-DK" dirty="0"/>
              <a:t>https://find-hjaelp-til-din-forening-b5365e.herodesk-help.io/da/126-vejledning-til-at-indsaette-betalingskort-som-medlem-tablet-mobil</a:t>
            </a:r>
          </a:p>
          <a:p>
            <a:pPr marL="0" indent="0">
              <a:buNone/>
            </a:pPr>
            <a:r>
              <a:rPr lang="da-DK" dirty="0">
                <a:solidFill>
                  <a:srgbClr val="FFFFFF"/>
                </a:solidFill>
                <a:latin typeface="Rubik"/>
              </a:rPr>
              <a:t>ødt ud af et ønske om at forandre den måde, vi driver organisationer og frivillighed på. Med en dyb respekt for de mange ulønnede og frivillige mennesker, udvikler vi værktøjer som gør det nemmere og sjovere at drive forening. Vi frigiver dyrebar tid, så foreningernes frivillige kan fokusere på det, som de brænder for. </a:t>
            </a:r>
            <a:endParaRPr lang="da-DK" dirty="0"/>
          </a:p>
        </p:txBody>
      </p:sp>
    </p:spTree>
    <p:extLst>
      <p:ext uri="{BB962C8B-B14F-4D97-AF65-F5344CB8AC3E}">
        <p14:creationId xmlns:p14="http://schemas.microsoft.com/office/powerpoint/2010/main" val="3000553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E8F66E-A7BF-C34C-9049-175BB5429E61}"/>
              </a:ext>
            </a:extLst>
          </p:cNvPr>
          <p:cNvSpPr>
            <a:spLocks noGrp="1"/>
          </p:cNvSpPr>
          <p:nvPr>
            <p:ph type="title"/>
          </p:nvPr>
        </p:nvSpPr>
        <p:spPr/>
        <p:txBody>
          <a:bodyPr/>
          <a:lstStyle/>
          <a:p>
            <a:r>
              <a:rPr lang="da-DK" dirty="0"/>
              <a:t>Tak</a:t>
            </a:r>
          </a:p>
        </p:txBody>
      </p:sp>
      <p:sp>
        <p:nvSpPr>
          <p:cNvPr id="3" name="Pladsholder til indhold 2">
            <a:extLst>
              <a:ext uri="{FF2B5EF4-FFF2-40B4-BE49-F238E27FC236}">
                <a16:creationId xmlns:a16="http://schemas.microsoft.com/office/drawing/2014/main" id="{FF4C5FF7-27FD-485A-EE6C-DCACE16B6DD1}"/>
              </a:ext>
            </a:extLst>
          </p:cNvPr>
          <p:cNvSpPr>
            <a:spLocks noGrp="1"/>
          </p:cNvSpPr>
          <p:nvPr>
            <p:ph idx="1"/>
          </p:nvPr>
        </p:nvSpPr>
        <p:spPr/>
        <p:txBody>
          <a:bodyPr>
            <a:normAutofit/>
          </a:bodyPr>
          <a:lstStyle/>
          <a:p>
            <a:pPr marL="0" indent="0">
              <a:buNone/>
            </a:pPr>
            <a:r>
              <a:rPr lang="da-DK" dirty="0"/>
              <a:t>Tak til alle jer grundejer for at støtte op om bestyrelsen arbejde. </a:t>
            </a:r>
          </a:p>
          <a:p>
            <a:pPr marL="0" indent="0">
              <a:buNone/>
            </a:pPr>
            <a:r>
              <a:rPr lang="da-DK" dirty="0"/>
              <a:t>Tak for de frivillige hjælper det gør så meget for sammenholdet her ude i vores dejlige Næsby Strand. </a:t>
            </a:r>
          </a:p>
          <a:p>
            <a:pPr marL="0" indent="0">
              <a:buNone/>
            </a:pPr>
            <a:r>
              <a:rPr lang="da-DK" dirty="0"/>
              <a:t>Husk vi mangler 3 bestyrelses medlemmer, meld dig før din Nabo. Det er sjovt og et godt sammenhold omkring at gøre vores område bedre. </a:t>
            </a:r>
          </a:p>
          <a:p>
            <a:pPr marL="0" indent="0">
              <a:buNone/>
            </a:pPr>
            <a:r>
              <a:rPr lang="da-DK" dirty="0"/>
              <a:t>Tak for denne gang. </a:t>
            </a:r>
          </a:p>
          <a:p>
            <a:pPr marL="0" indent="0">
              <a:buNone/>
            </a:pPr>
            <a:r>
              <a:rPr lang="da-DK" dirty="0"/>
              <a:t>Der må nu stilles spørgsmål til beretningen. </a:t>
            </a:r>
          </a:p>
        </p:txBody>
      </p:sp>
    </p:spTree>
    <p:extLst>
      <p:ext uri="{BB962C8B-B14F-4D97-AF65-F5344CB8AC3E}">
        <p14:creationId xmlns:p14="http://schemas.microsoft.com/office/powerpoint/2010/main" val="46560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B5470F-B2F7-8494-27FC-F37AB2394B34}"/>
              </a:ext>
            </a:extLst>
          </p:cNvPr>
          <p:cNvSpPr>
            <a:spLocks noGrp="1"/>
          </p:cNvSpPr>
          <p:nvPr>
            <p:ph type="title"/>
          </p:nvPr>
        </p:nvSpPr>
        <p:spPr/>
        <p:txBody>
          <a:bodyPr/>
          <a:lstStyle/>
          <a:p>
            <a:r>
              <a:rPr lang="da-DK" dirty="0"/>
              <a:t>Velkommen til nye og gamle grundejer.</a:t>
            </a:r>
          </a:p>
        </p:txBody>
      </p:sp>
      <p:sp>
        <p:nvSpPr>
          <p:cNvPr id="3" name="Pladsholder til indhold 2">
            <a:extLst>
              <a:ext uri="{FF2B5EF4-FFF2-40B4-BE49-F238E27FC236}">
                <a16:creationId xmlns:a16="http://schemas.microsoft.com/office/drawing/2014/main" id="{72D237F3-76D1-8BFD-A0A7-60ADC025004D}"/>
              </a:ext>
            </a:extLst>
          </p:cNvPr>
          <p:cNvSpPr>
            <a:spLocks noGrp="1"/>
          </p:cNvSpPr>
          <p:nvPr>
            <p:ph idx="1"/>
          </p:nvPr>
        </p:nvSpPr>
        <p:spPr/>
        <p:txBody>
          <a:bodyPr>
            <a:normAutofit/>
          </a:bodyPr>
          <a:lstStyle/>
          <a:p>
            <a:r>
              <a:rPr lang="da-DK" dirty="0"/>
              <a:t>Jeg vil byde alle grundejer nye som gamle velkommen her i dag. </a:t>
            </a:r>
          </a:p>
          <a:p>
            <a:r>
              <a:rPr lang="da-DK" dirty="0"/>
              <a:t>Vi har gjort os umage for at gøre det vi laver i bestyrelsen synligt for</a:t>
            </a:r>
          </a:p>
          <a:p>
            <a:pPr marL="0" indent="0">
              <a:buNone/>
            </a:pPr>
            <a:r>
              <a:rPr lang="da-DK" dirty="0"/>
              <a:t> jer.</a:t>
            </a:r>
          </a:p>
          <a:p>
            <a:pPr marL="0" indent="0">
              <a:buNone/>
            </a:pPr>
            <a:endParaRPr lang="da-DK" dirty="0"/>
          </a:p>
          <a:p>
            <a:pPr marL="0" indent="0">
              <a:buNone/>
            </a:pPr>
            <a:r>
              <a:rPr lang="da-DK" dirty="0"/>
              <a:t>Jeg kommer derfor ikke ind på den beretning jeg har sendt ud, men der kan stadig stilles spørgsmål til den efter denne fremlæggelse. </a:t>
            </a:r>
          </a:p>
          <a:p>
            <a:pPr marL="0" indent="0">
              <a:buNone/>
            </a:pPr>
            <a:endParaRPr lang="da-DK" dirty="0"/>
          </a:p>
          <a:p>
            <a:pPr marL="0" indent="0">
              <a:buNone/>
            </a:pPr>
            <a:r>
              <a:rPr lang="da-DK" dirty="0"/>
              <a:t>Jeg håber vi får nogle gode timer sammen her under mødet og når vi efterfølgende spiser sammen. </a:t>
            </a:r>
          </a:p>
          <a:p>
            <a:pPr marL="0" indent="0">
              <a:buNone/>
            </a:pPr>
            <a:endParaRPr lang="da-DK" dirty="0"/>
          </a:p>
        </p:txBody>
      </p:sp>
    </p:spTree>
    <p:extLst>
      <p:ext uri="{BB962C8B-B14F-4D97-AF65-F5344CB8AC3E}">
        <p14:creationId xmlns:p14="http://schemas.microsoft.com/office/powerpoint/2010/main" val="2281731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30B538-3AD4-1A0B-75D6-65E7541604BB}"/>
              </a:ext>
            </a:extLst>
          </p:cNvPr>
          <p:cNvSpPr>
            <a:spLocks noGrp="1"/>
          </p:cNvSpPr>
          <p:nvPr>
            <p:ph type="title"/>
          </p:nvPr>
        </p:nvSpPr>
        <p:spPr/>
        <p:txBody>
          <a:bodyPr/>
          <a:lstStyle/>
          <a:p>
            <a:r>
              <a:rPr lang="da-DK" dirty="0"/>
              <a:t>Beretning - dagsorden</a:t>
            </a:r>
          </a:p>
        </p:txBody>
      </p:sp>
      <p:sp>
        <p:nvSpPr>
          <p:cNvPr id="3" name="Pladsholder til indhold 2">
            <a:extLst>
              <a:ext uri="{FF2B5EF4-FFF2-40B4-BE49-F238E27FC236}">
                <a16:creationId xmlns:a16="http://schemas.microsoft.com/office/drawing/2014/main" id="{46384930-E66D-5D9E-0FA0-7F921067E784}"/>
              </a:ext>
            </a:extLst>
          </p:cNvPr>
          <p:cNvSpPr>
            <a:spLocks noGrp="1"/>
          </p:cNvSpPr>
          <p:nvPr>
            <p:ph idx="1"/>
          </p:nvPr>
        </p:nvSpPr>
        <p:spPr/>
        <p:txBody>
          <a:bodyPr/>
          <a:lstStyle/>
          <a:p>
            <a:r>
              <a:rPr lang="da-DK" dirty="0"/>
              <a:t>1.Velkommen  </a:t>
            </a:r>
          </a:p>
          <a:p>
            <a:r>
              <a:rPr lang="da-DK" dirty="0"/>
              <a:t>2. Præsentation af bestyrelse</a:t>
            </a:r>
          </a:p>
          <a:p>
            <a:r>
              <a:rPr lang="da-DK" dirty="0"/>
              <a:t>Kaja laver et lille oplæg om </a:t>
            </a:r>
            <a:r>
              <a:rPr lang="da-DK" dirty="0" err="1"/>
              <a:t>Unioo</a:t>
            </a:r>
            <a:endParaRPr lang="da-DK" dirty="0"/>
          </a:p>
          <a:p>
            <a:r>
              <a:rPr lang="da-DK" dirty="0"/>
              <a:t>Tore holde et oplæg om vandløb/forsyningsarbejde/overfladevand</a:t>
            </a:r>
          </a:p>
          <a:p>
            <a:r>
              <a:rPr lang="da-DK" dirty="0"/>
              <a:t>Kaja afslutter beretning.</a:t>
            </a:r>
          </a:p>
        </p:txBody>
      </p:sp>
    </p:spTree>
    <p:extLst>
      <p:ext uri="{BB962C8B-B14F-4D97-AF65-F5344CB8AC3E}">
        <p14:creationId xmlns:p14="http://schemas.microsoft.com/office/powerpoint/2010/main" val="1023043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564C04-D45E-F145-0758-0FDE7947CF13}"/>
              </a:ext>
            </a:extLst>
          </p:cNvPr>
          <p:cNvSpPr>
            <a:spLocks noGrp="1"/>
          </p:cNvSpPr>
          <p:nvPr>
            <p:ph type="title"/>
          </p:nvPr>
        </p:nvSpPr>
        <p:spPr/>
        <p:txBody>
          <a:bodyPr/>
          <a:lstStyle/>
          <a:p>
            <a:r>
              <a:rPr lang="da-DK" dirty="0"/>
              <a:t>Præsentation af bestyrelsen.</a:t>
            </a:r>
            <a:br>
              <a:rPr lang="da-DK" dirty="0"/>
            </a:br>
            <a:endParaRPr lang="da-DK" dirty="0"/>
          </a:p>
        </p:txBody>
      </p:sp>
      <p:sp>
        <p:nvSpPr>
          <p:cNvPr id="3" name="Pladsholder til indhold 2">
            <a:extLst>
              <a:ext uri="{FF2B5EF4-FFF2-40B4-BE49-F238E27FC236}">
                <a16:creationId xmlns:a16="http://schemas.microsoft.com/office/drawing/2014/main" id="{8B99D164-0F4F-FD8E-AA9B-47EACCF77229}"/>
              </a:ext>
            </a:extLst>
          </p:cNvPr>
          <p:cNvSpPr>
            <a:spLocks noGrp="1"/>
          </p:cNvSpPr>
          <p:nvPr>
            <p:ph idx="1"/>
          </p:nvPr>
        </p:nvSpPr>
        <p:spPr/>
        <p:txBody>
          <a:bodyPr>
            <a:normAutofit lnSpcReduction="10000"/>
          </a:bodyPr>
          <a:lstStyle/>
          <a:p>
            <a:r>
              <a:rPr lang="da-DK" dirty="0"/>
              <a:t> </a:t>
            </a:r>
            <a:r>
              <a:rPr lang="da-DK" b="1" dirty="0"/>
              <a:t>Kasser:</a:t>
            </a:r>
            <a:r>
              <a:rPr lang="da-DK" dirty="0"/>
              <a:t> Anders </a:t>
            </a:r>
            <a:r>
              <a:rPr lang="da-DK" dirty="0" err="1"/>
              <a:t>Binne</a:t>
            </a:r>
            <a:r>
              <a:rPr lang="da-DK" dirty="0"/>
              <a:t> : Betaler regninger, sender mails og breve ud., Han har siddet med </a:t>
            </a:r>
            <a:r>
              <a:rPr lang="da-DK" dirty="0" err="1"/>
              <a:t>Unioo</a:t>
            </a:r>
            <a:r>
              <a:rPr lang="da-DK" dirty="0"/>
              <a:t> og registret os i deres system, han har siddet med kontrol af kontingent. Han har styr på love og regler ellers undersøger han det, Anders har også arbejdet med vores hjemmeside på rolandsparken.dk, for at få den opdateret. Han og hans kone har også stået for en af de grønne dage vi har haft, hvor der blev afsluttet med sandwichs på parkeringspladsen. </a:t>
            </a:r>
          </a:p>
          <a:p>
            <a:r>
              <a:rPr lang="da-DK" b="1" dirty="0"/>
              <a:t>Næst formand: </a:t>
            </a:r>
            <a:r>
              <a:rPr lang="da-DK" dirty="0"/>
              <a:t>Kim Larsen : Tovholder for telt udlejning, tovholder på de fire grusveje og vores vejhold. Samt tovholder på vores projekt med Raste og Lolland kommune. Kim har også været med til at stå for Grøn dag. </a:t>
            </a:r>
          </a:p>
          <a:p>
            <a:pPr marL="0" indent="0">
              <a:buNone/>
            </a:pPr>
            <a:endParaRPr lang="da-DK" dirty="0"/>
          </a:p>
        </p:txBody>
      </p:sp>
    </p:spTree>
    <p:extLst>
      <p:ext uri="{BB962C8B-B14F-4D97-AF65-F5344CB8AC3E}">
        <p14:creationId xmlns:p14="http://schemas.microsoft.com/office/powerpoint/2010/main" val="4011677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1867B94-62A7-AC13-2902-5495432AB95F}"/>
              </a:ext>
            </a:extLst>
          </p:cNvPr>
          <p:cNvSpPr>
            <a:spLocks noGrp="1"/>
          </p:cNvSpPr>
          <p:nvPr>
            <p:ph type="title"/>
          </p:nvPr>
        </p:nvSpPr>
        <p:spPr/>
        <p:txBody>
          <a:bodyPr>
            <a:normAutofit/>
          </a:bodyPr>
          <a:lstStyle/>
          <a:p>
            <a:r>
              <a:rPr lang="da-DK" sz="3200" dirty="0"/>
              <a:t>Præsentation af bestyrelse forsat.</a:t>
            </a:r>
          </a:p>
        </p:txBody>
      </p:sp>
      <p:sp>
        <p:nvSpPr>
          <p:cNvPr id="7" name="Pladsholder til indhold 6">
            <a:extLst>
              <a:ext uri="{FF2B5EF4-FFF2-40B4-BE49-F238E27FC236}">
                <a16:creationId xmlns:a16="http://schemas.microsoft.com/office/drawing/2014/main" id="{A7C78A9D-E746-1E23-A6C0-64E95A956597}"/>
              </a:ext>
            </a:extLst>
          </p:cNvPr>
          <p:cNvSpPr>
            <a:spLocks noGrp="1"/>
          </p:cNvSpPr>
          <p:nvPr>
            <p:ph idx="1"/>
          </p:nvPr>
        </p:nvSpPr>
        <p:spPr/>
        <p:txBody>
          <a:bodyPr>
            <a:normAutofit lnSpcReduction="10000"/>
          </a:bodyPr>
          <a:lstStyle/>
          <a:p>
            <a:pPr marL="0" indent="0">
              <a:buNone/>
            </a:pPr>
            <a:r>
              <a:rPr lang="da-DK" b="1" dirty="0"/>
              <a:t>Sekretær: </a:t>
            </a:r>
            <a:r>
              <a:rPr lang="da-DK" dirty="0"/>
              <a:t>Grete </a:t>
            </a:r>
            <a:r>
              <a:rPr lang="da-DK" dirty="0" err="1"/>
              <a:t>Schiesewitz</a:t>
            </a:r>
            <a:r>
              <a:rPr lang="da-DK" dirty="0"/>
              <a:t>: Hun skriver referater af vore bestyrelses møder, Hun er tovholder på badebro. Grete har også været med til at stå for planlægning af </a:t>
            </a:r>
            <a:r>
              <a:rPr lang="da-DK" dirty="0" err="1"/>
              <a:t>gørn</a:t>
            </a:r>
            <a:r>
              <a:rPr lang="da-DK" dirty="0"/>
              <a:t> dag.</a:t>
            </a:r>
          </a:p>
          <a:p>
            <a:pPr marL="0" indent="0">
              <a:buNone/>
            </a:pPr>
            <a:r>
              <a:rPr lang="da-DK" b="1" dirty="0"/>
              <a:t>Bestyrelsesmedlem:</a:t>
            </a:r>
            <a:r>
              <a:rPr lang="da-DK" dirty="0"/>
              <a:t> Tore Ryberg : Tov holder for overfladevandsudvalg, samt kontakt med kommunen og vejmyndighed omkring dette.</a:t>
            </a:r>
          </a:p>
          <a:p>
            <a:pPr marL="0" indent="0">
              <a:buNone/>
            </a:pPr>
            <a:r>
              <a:rPr lang="da-DK" b="1" dirty="0"/>
              <a:t>Formanden:</a:t>
            </a:r>
            <a:r>
              <a:rPr lang="da-DK" dirty="0"/>
              <a:t> Kaja Storgaard Kristensen: Står for overblikket, kontakt med kommunen,  ejendomsmægler. Deltager i møder uden for bestyrelsesmøder i fællesforeningen og forårsårsmøder med kommunen. Jeg hjælper også der hvor der er behov og alt muligt andet som kan komme foreningen og grundejerne til gode.</a:t>
            </a:r>
          </a:p>
          <a:p>
            <a:endParaRPr lang="da-DK" dirty="0"/>
          </a:p>
        </p:txBody>
      </p:sp>
    </p:spTree>
    <p:extLst>
      <p:ext uri="{BB962C8B-B14F-4D97-AF65-F5344CB8AC3E}">
        <p14:creationId xmlns:p14="http://schemas.microsoft.com/office/powerpoint/2010/main" val="3462525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94F2DFB6-ADE4-C560-FBCD-C42C8DE342E0}"/>
              </a:ext>
            </a:extLst>
          </p:cNvPr>
          <p:cNvSpPr>
            <a:spLocks noGrp="1"/>
          </p:cNvSpPr>
          <p:nvPr>
            <p:ph type="title"/>
          </p:nvPr>
        </p:nvSpPr>
        <p:spPr/>
        <p:txBody>
          <a:bodyPr>
            <a:normAutofit/>
          </a:bodyPr>
          <a:lstStyle/>
          <a:p>
            <a:r>
              <a:rPr lang="da-DK" sz="3600" dirty="0"/>
              <a:t> </a:t>
            </a:r>
            <a:r>
              <a:rPr lang="da-DK" altLang="da-DK" sz="3600" dirty="0"/>
              <a:t>Lollandsbank – foreningsliv- hvidvaskloven - </a:t>
            </a:r>
            <a:r>
              <a:rPr lang="da-DK" altLang="da-DK" sz="3600" dirty="0" err="1"/>
              <a:t>Unioo</a:t>
            </a:r>
            <a:r>
              <a:rPr lang="da-DK" sz="3600" dirty="0"/>
              <a:t> </a:t>
            </a:r>
          </a:p>
        </p:txBody>
      </p:sp>
      <p:sp>
        <p:nvSpPr>
          <p:cNvPr id="5" name="Pladsholder til indhold 4">
            <a:extLst>
              <a:ext uri="{FF2B5EF4-FFF2-40B4-BE49-F238E27FC236}">
                <a16:creationId xmlns:a16="http://schemas.microsoft.com/office/drawing/2014/main" id="{CC1761F6-9584-6E05-929F-D79F8E5AD172}"/>
              </a:ext>
            </a:extLst>
          </p:cNvPr>
          <p:cNvSpPr>
            <a:spLocks noGrp="1"/>
          </p:cNvSpPr>
          <p:nvPr>
            <p:ph idx="1"/>
          </p:nvPr>
        </p:nvSpPr>
        <p:spPr/>
        <p:txBody>
          <a:bodyPr/>
          <a:lstStyle/>
          <a:p>
            <a:r>
              <a:rPr lang="da-DK" dirty="0"/>
              <a:t>Alle pengeinstitutter er underlagt reglerne i hvidvask og </a:t>
            </a:r>
          </a:p>
          <a:p>
            <a:pPr marL="0" indent="0">
              <a:buNone/>
            </a:pPr>
            <a:r>
              <a:rPr lang="da-DK" dirty="0"/>
              <a:t>  terrorloven. </a:t>
            </a:r>
          </a:p>
          <a:p>
            <a:pPr marL="0" indent="0">
              <a:buNone/>
            </a:pPr>
            <a:endParaRPr lang="da-DK" dirty="0"/>
          </a:p>
          <a:p>
            <a:r>
              <a:rPr lang="da-DK" dirty="0"/>
              <a:t>Det er derfor en forudsætning for at være foreningskunde i Lolland bank, at vi benytter </a:t>
            </a:r>
            <a:r>
              <a:rPr lang="da-DK" dirty="0" err="1"/>
              <a:t>Unioo</a:t>
            </a:r>
            <a:r>
              <a:rPr lang="da-DK" dirty="0"/>
              <a:t>. Vi bliver som foreningskunde automatisk inviteret ind i </a:t>
            </a:r>
            <a:r>
              <a:rPr lang="da-DK" dirty="0" err="1"/>
              <a:t>Unioo</a:t>
            </a:r>
            <a:r>
              <a:rPr lang="da-DK" dirty="0"/>
              <a:t>, som hjælper med at indsamle og sende vores dokumenter til Lollands Bank, noget der førhen har taget lang tid.</a:t>
            </a:r>
          </a:p>
          <a:p>
            <a:pPr lvl="0"/>
            <a:endParaRPr lang="da-DK" dirty="0"/>
          </a:p>
          <a:p>
            <a:pPr marL="0" indent="0">
              <a:buNone/>
            </a:pPr>
            <a:endParaRPr lang="da-DK" dirty="0"/>
          </a:p>
        </p:txBody>
      </p:sp>
    </p:spTree>
    <p:extLst>
      <p:ext uri="{BB962C8B-B14F-4D97-AF65-F5344CB8AC3E}">
        <p14:creationId xmlns:p14="http://schemas.microsoft.com/office/powerpoint/2010/main" val="1706470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5ABD81-EF9B-4945-2EC2-D9639620D83E}"/>
              </a:ext>
            </a:extLst>
          </p:cNvPr>
          <p:cNvSpPr>
            <a:spLocks noGrp="1"/>
          </p:cNvSpPr>
          <p:nvPr>
            <p:ph type="title"/>
          </p:nvPr>
        </p:nvSpPr>
        <p:spPr>
          <a:xfrm>
            <a:off x="838200" y="365125"/>
            <a:ext cx="10515600" cy="1325563"/>
          </a:xfrm>
        </p:spPr>
        <p:txBody>
          <a:bodyPr>
            <a:normAutofit/>
          </a:bodyPr>
          <a:lstStyle/>
          <a:p>
            <a:r>
              <a:rPr lang="da-DK" altLang="da-DK" sz="3600" dirty="0"/>
              <a:t>Lollandsbank – foreningsliv- hvidvaskloven - </a:t>
            </a:r>
            <a:r>
              <a:rPr lang="da-DK" altLang="da-DK" sz="3600" dirty="0" err="1"/>
              <a:t>Unioo</a:t>
            </a:r>
            <a:r>
              <a:rPr lang="da-DK" sz="3600" dirty="0"/>
              <a:t> </a:t>
            </a:r>
          </a:p>
        </p:txBody>
      </p:sp>
      <p:sp>
        <p:nvSpPr>
          <p:cNvPr id="4" name="Rectangle 1">
            <a:extLst>
              <a:ext uri="{FF2B5EF4-FFF2-40B4-BE49-F238E27FC236}">
                <a16:creationId xmlns:a16="http://schemas.microsoft.com/office/drawing/2014/main" id="{0BA2ED72-08AA-265A-6973-41F63D86803F}"/>
              </a:ext>
            </a:extLst>
          </p:cNvPr>
          <p:cNvSpPr>
            <a:spLocks noGrp="1" noChangeArrowheads="1"/>
          </p:cNvSpPr>
          <p:nvPr>
            <p:ph idx="1"/>
          </p:nvPr>
        </p:nvSpPr>
        <p:spPr bwMode="auto">
          <a:xfrm>
            <a:off x="874734" y="1664629"/>
            <a:ext cx="10515600" cy="4598182"/>
          </a:xfr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lvl="0" indent="0">
              <a:buNone/>
            </a:pPr>
            <a:endParaRPr lang="da-DK" altLang="da-DK" dirty="0"/>
          </a:p>
          <a:p>
            <a:pPr marL="0" lvl="0" indent="0">
              <a:buNone/>
            </a:pPr>
            <a:endParaRPr lang="da-DK" sz="2000" dirty="0"/>
          </a:p>
          <a:p>
            <a:pPr lvl="0"/>
            <a:endParaRPr lang="da-DK" altLang="da-DK" sz="2000" dirty="0"/>
          </a:p>
          <a:p>
            <a:r>
              <a:rPr lang="da-DK" dirty="0">
                <a:latin typeface="Muli"/>
              </a:rPr>
              <a:t>Bestyrelsesværktøjet hos </a:t>
            </a:r>
            <a:r>
              <a:rPr lang="da-DK" dirty="0" err="1">
                <a:latin typeface="Muli"/>
              </a:rPr>
              <a:t>Unioo</a:t>
            </a:r>
            <a:r>
              <a:rPr lang="da-DK" dirty="0">
                <a:latin typeface="Muli"/>
              </a:rPr>
              <a:t> gør en stor forskel for bestyrelsens arbejde. Lollands Bank har derfor valgt at stille værktøjet til rådighed til alle foreninger helt gratis. Det er en fordel for bestyrelsen at samle dokumenter og bestyrelsesarbejdet ved brug af </a:t>
            </a:r>
            <a:r>
              <a:rPr lang="da-DK" dirty="0" err="1">
                <a:latin typeface="Muli"/>
              </a:rPr>
              <a:t>Unioo</a:t>
            </a:r>
            <a:r>
              <a:rPr lang="da-DK" dirty="0">
                <a:latin typeface="Muli"/>
              </a:rPr>
              <a:t>. Det øger sikkerheden og letter arbejdet, især når der er udskiftning i bestyrelsen</a:t>
            </a:r>
          </a:p>
          <a:p>
            <a:endParaRPr lang="da-DK" altLang="da-DK" sz="2000" dirty="0">
              <a:latin typeface="Muli"/>
            </a:endParaRPr>
          </a:p>
          <a:p>
            <a:pPr marL="0" indent="0">
              <a:buNone/>
            </a:pPr>
            <a:endParaRPr lang="da-DK" altLang="da-DK" sz="2000" dirty="0"/>
          </a:p>
          <a:p>
            <a:r>
              <a:rPr lang="da-DK" altLang="da-DK" sz="2000" dirty="0"/>
              <a:t> </a:t>
            </a:r>
            <a:r>
              <a:rPr lang="da-DK" altLang="da-DK" dirty="0"/>
              <a:t>Vi har som forening fået en del værktøjer vi kan benytte i foreningsarbejdet. </a:t>
            </a:r>
          </a:p>
          <a:p>
            <a:pPr lvl="0"/>
            <a:endParaRPr lang="da-DK" altLang="da-DK" dirty="0"/>
          </a:p>
        </p:txBody>
      </p:sp>
    </p:spTree>
    <p:extLst>
      <p:ext uri="{BB962C8B-B14F-4D97-AF65-F5344CB8AC3E}">
        <p14:creationId xmlns:p14="http://schemas.microsoft.com/office/powerpoint/2010/main" val="2770623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90DCCE-1CDC-1B79-2BF4-BCF59E8E53A7}"/>
              </a:ext>
            </a:extLst>
          </p:cNvPr>
          <p:cNvSpPr>
            <a:spLocks noGrp="1"/>
          </p:cNvSpPr>
          <p:nvPr>
            <p:ph type="title"/>
          </p:nvPr>
        </p:nvSpPr>
        <p:spPr>
          <a:xfrm>
            <a:off x="838200" y="365125"/>
            <a:ext cx="10515600" cy="1325563"/>
          </a:xfrm>
        </p:spPr>
        <p:txBody>
          <a:bodyPr/>
          <a:lstStyle/>
          <a:p>
            <a:r>
              <a:rPr lang="da-DK" dirty="0"/>
              <a:t>Arbejdsredskaber gennem </a:t>
            </a:r>
            <a:r>
              <a:rPr lang="da-DK" dirty="0" err="1"/>
              <a:t>Unioo</a:t>
            </a:r>
            <a:endParaRPr lang="da-DK" dirty="0"/>
          </a:p>
        </p:txBody>
      </p:sp>
      <p:sp>
        <p:nvSpPr>
          <p:cNvPr id="3" name="Pladsholder til indhold 2">
            <a:extLst>
              <a:ext uri="{FF2B5EF4-FFF2-40B4-BE49-F238E27FC236}">
                <a16:creationId xmlns:a16="http://schemas.microsoft.com/office/drawing/2014/main" id="{33EFDF34-1803-0A6A-8456-720DD9770E04}"/>
              </a:ext>
            </a:extLst>
          </p:cNvPr>
          <p:cNvSpPr>
            <a:spLocks noGrp="1"/>
          </p:cNvSpPr>
          <p:nvPr>
            <p:ph idx="1"/>
          </p:nvPr>
        </p:nvSpPr>
        <p:spPr>
          <a:xfrm>
            <a:off x="838200" y="1825625"/>
            <a:ext cx="10515600" cy="4351338"/>
          </a:xfrm>
        </p:spPr>
        <p:txBody>
          <a:bodyPr>
            <a:normAutofit/>
          </a:bodyPr>
          <a:lstStyle/>
          <a:p>
            <a:pPr marL="0" indent="0">
              <a:buNone/>
            </a:pPr>
            <a:endParaRPr lang="da-DK" dirty="0"/>
          </a:p>
          <a:p>
            <a:r>
              <a:rPr lang="da-DK" dirty="0"/>
              <a:t>· Møder, opgaver &amp; deling af filer</a:t>
            </a:r>
            <a:br>
              <a:rPr lang="da-DK" dirty="0"/>
            </a:br>
            <a:r>
              <a:rPr lang="da-DK" dirty="0"/>
              <a:t>· Kontingenter &amp; medlemsadministration</a:t>
            </a:r>
            <a:br>
              <a:rPr lang="da-DK" dirty="0"/>
            </a:br>
            <a:r>
              <a:rPr lang="da-DK" dirty="0"/>
              <a:t>· Billetsalg &amp; arrangementer</a:t>
            </a:r>
          </a:p>
          <a:p>
            <a:r>
              <a:rPr lang="da-DK" altLang="da-DK" dirty="0"/>
              <a:t>Her synes vi i bestyrelsen at det gav mening at bruge deres betalingssystem. Dette kan nemlig sparre rigtig meget tid for de frivillige der sidder i bestyrelsen og skal kontrollere betalinger og sende rykker, betale penge tilbage, samt andet</a:t>
            </a:r>
          </a:p>
          <a:p>
            <a:pPr lvl="0"/>
            <a:endParaRPr lang="da-DK" altLang="da-DK" sz="2000" dirty="0"/>
          </a:p>
          <a:p>
            <a:endParaRPr lang="da-DK" dirty="0"/>
          </a:p>
        </p:txBody>
      </p:sp>
    </p:spTree>
    <p:extLst>
      <p:ext uri="{BB962C8B-B14F-4D97-AF65-F5344CB8AC3E}">
        <p14:creationId xmlns:p14="http://schemas.microsoft.com/office/powerpoint/2010/main" val="3647852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9272A7-067B-E884-8DC2-AA4E27F685B7}"/>
              </a:ext>
            </a:extLst>
          </p:cNvPr>
          <p:cNvSpPr>
            <a:spLocks noGrp="1"/>
          </p:cNvSpPr>
          <p:nvPr>
            <p:ph type="title"/>
          </p:nvPr>
        </p:nvSpPr>
        <p:spPr/>
        <p:txBody>
          <a:bodyPr>
            <a:normAutofit/>
          </a:bodyPr>
          <a:lstStyle/>
          <a:p>
            <a:r>
              <a:rPr lang="da-DK" dirty="0" err="1"/>
              <a:t>Overgåelse</a:t>
            </a:r>
            <a:r>
              <a:rPr lang="da-DK" dirty="0"/>
              <a:t> til betalingssystem </a:t>
            </a:r>
            <a:r>
              <a:rPr lang="da-DK" dirty="0" err="1"/>
              <a:t>Unioo</a:t>
            </a:r>
            <a:r>
              <a:rPr lang="da-DK" dirty="0"/>
              <a:t>.</a:t>
            </a:r>
          </a:p>
        </p:txBody>
      </p:sp>
      <p:sp>
        <p:nvSpPr>
          <p:cNvPr id="3" name="Pladsholder til indhold 2">
            <a:extLst>
              <a:ext uri="{FF2B5EF4-FFF2-40B4-BE49-F238E27FC236}">
                <a16:creationId xmlns:a16="http://schemas.microsoft.com/office/drawing/2014/main" id="{285B079C-7997-C4CB-E7C2-6155262D9BA4}"/>
              </a:ext>
            </a:extLst>
          </p:cNvPr>
          <p:cNvSpPr>
            <a:spLocks noGrp="1"/>
          </p:cNvSpPr>
          <p:nvPr>
            <p:ph idx="1"/>
          </p:nvPr>
        </p:nvSpPr>
        <p:spPr/>
        <p:txBody>
          <a:bodyPr>
            <a:normAutofit/>
          </a:bodyPr>
          <a:lstStyle/>
          <a:p>
            <a:endParaRPr lang="da-DK" dirty="0"/>
          </a:p>
          <a:p>
            <a:r>
              <a:rPr lang="da-DK" dirty="0"/>
              <a:t>Grundejere der er tilmeldt </a:t>
            </a:r>
            <a:r>
              <a:rPr lang="da-DK" dirty="0" err="1"/>
              <a:t>Unioo</a:t>
            </a:r>
            <a:r>
              <a:rPr lang="da-DK" dirty="0"/>
              <a:t> betaling.</a:t>
            </a:r>
          </a:p>
          <a:p>
            <a:r>
              <a:rPr lang="da-DK" dirty="0"/>
              <a:t>143 medlemmer der er tilmeldt </a:t>
            </a:r>
            <a:r>
              <a:rPr lang="da-DK" dirty="0" err="1"/>
              <a:t>Unioo</a:t>
            </a:r>
            <a:r>
              <a:rPr lang="da-DK" dirty="0"/>
              <a:t> med mail.</a:t>
            </a:r>
          </a:p>
          <a:p>
            <a:r>
              <a:rPr lang="da-DK" dirty="0"/>
              <a:t>Vi ved det har været svært og skabt lidt usikkerhed. </a:t>
            </a:r>
          </a:p>
          <a:p>
            <a:r>
              <a:rPr lang="da-DK" dirty="0"/>
              <a:t>Vi har tænkt over hvordan vi kunne have gjort det anderledes </a:t>
            </a:r>
          </a:p>
          <a:p>
            <a:r>
              <a:rPr lang="da-DK" dirty="0"/>
              <a:t>Vi skulle måske havde startet med et info brev om det. </a:t>
            </a:r>
            <a:r>
              <a:rPr lang="da-DK" b="1" dirty="0"/>
              <a:t>Livet leves forfra og forstås og læres baglæns. Undskyld.</a:t>
            </a:r>
          </a:p>
        </p:txBody>
      </p:sp>
    </p:spTree>
    <p:extLst>
      <p:ext uri="{BB962C8B-B14F-4D97-AF65-F5344CB8AC3E}">
        <p14:creationId xmlns:p14="http://schemas.microsoft.com/office/powerpoint/2010/main" val="171677324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1063</TotalTime>
  <Words>1173</Words>
  <Application>Microsoft Office PowerPoint</Application>
  <PresentationFormat>Widescreen</PresentationFormat>
  <Paragraphs>77</Paragraphs>
  <Slides>13</Slides>
  <Notes>0</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13</vt:i4>
      </vt:variant>
    </vt:vector>
  </HeadingPairs>
  <TitlesOfParts>
    <vt:vector size="19" baseType="lpstr">
      <vt:lpstr>Aptos</vt:lpstr>
      <vt:lpstr>Aptos Display</vt:lpstr>
      <vt:lpstr>Arial</vt:lpstr>
      <vt:lpstr>Muli</vt:lpstr>
      <vt:lpstr>Rubik</vt:lpstr>
      <vt:lpstr>Office-tema</vt:lpstr>
      <vt:lpstr>Generalforsamling  16. maj 2026</vt:lpstr>
      <vt:lpstr>Velkommen til nye og gamle grundejer.</vt:lpstr>
      <vt:lpstr>Beretning - dagsorden</vt:lpstr>
      <vt:lpstr>Præsentation af bestyrelsen. </vt:lpstr>
      <vt:lpstr>Præsentation af bestyrelse forsat.</vt:lpstr>
      <vt:lpstr> Lollandsbank – foreningsliv- hvidvaskloven - Unioo </vt:lpstr>
      <vt:lpstr>Lollandsbank – foreningsliv- hvidvaskloven - Unioo </vt:lpstr>
      <vt:lpstr>Arbejdsredskaber gennem Unioo</vt:lpstr>
      <vt:lpstr>Overgåelse til betalingssystem Unioo.</vt:lpstr>
      <vt:lpstr>Overgåelse til betalingssystem Unioo.</vt:lpstr>
      <vt:lpstr>Overgåelse til betalingssystem Unioo</vt:lpstr>
      <vt:lpstr>Lidt om Unioo </vt:lpstr>
      <vt:lpstr>Tak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Generalforsamling  11. maj 2024</dc:title>
  <dc:creator>Kaja Storgaard Kristensen</dc:creator>
  <cp:lastModifiedBy>Kaja Storgaard Kristensen</cp:lastModifiedBy>
  <cp:revision>4</cp:revision>
  <cp:lastPrinted>2026-05-16T08:18:12Z</cp:lastPrinted>
  <dcterms:created xsi:type="dcterms:W3CDTF">2024-05-07T18:25:59Z</dcterms:created>
  <dcterms:modified xsi:type="dcterms:W3CDTF">2026-05-16T08:19:15Z</dcterms:modified>
</cp:coreProperties>
</file>